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vml" ContentType="application/vnd.openxmlformats-officedocument.vmlDrawing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5"/>
  </p:notesMasterIdLst>
  <p:sldIdLst>
    <p:sldId id="256" r:id="rId2"/>
    <p:sldId id="267" r:id="rId3"/>
    <p:sldId id="257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8" r:id="rId13"/>
    <p:sldId id="266" r:id="rId14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4" d="100"/>
          <a:sy n="94" d="100"/>
        </p:scale>
        <p:origin x="88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10.vml.rels><?xml version="1.0" encoding="UTF-8" standalone="yes"?>
<Relationships xmlns="http://schemas.openxmlformats.org/package/2006/relationships"><Relationship Id="rId8" Type="http://schemas.openxmlformats.org/officeDocument/2006/relationships/image" Target="../media/image158.wmf"/><Relationship Id="rId13" Type="http://schemas.openxmlformats.org/officeDocument/2006/relationships/image" Target="../media/image163.wmf"/><Relationship Id="rId18" Type="http://schemas.openxmlformats.org/officeDocument/2006/relationships/image" Target="../media/image168.wmf"/><Relationship Id="rId3" Type="http://schemas.openxmlformats.org/officeDocument/2006/relationships/image" Target="../media/image153.wmf"/><Relationship Id="rId21" Type="http://schemas.openxmlformats.org/officeDocument/2006/relationships/image" Target="../media/image171.wmf"/><Relationship Id="rId7" Type="http://schemas.openxmlformats.org/officeDocument/2006/relationships/image" Target="../media/image157.wmf"/><Relationship Id="rId12" Type="http://schemas.openxmlformats.org/officeDocument/2006/relationships/image" Target="../media/image162.wmf"/><Relationship Id="rId17" Type="http://schemas.openxmlformats.org/officeDocument/2006/relationships/image" Target="../media/image167.wmf"/><Relationship Id="rId25" Type="http://schemas.openxmlformats.org/officeDocument/2006/relationships/image" Target="../media/image175.wmf"/><Relationship Id="rId2" Type="http://schemas.openxmlformats.org/officeDocument/2006/relationships/image" Target="../media/image152.wmf"/><Relationship Id="rId16" Type="http://schemas.openxmlformats.org/officeDocument/2006/relationships/image" Target="../media/image166.wmf"/><Relationship Id="rId20" Type="http://schemas.openxmlformats.org/officeDocument/2006/relationships/image" Target="../media/image170.wmf"/><Relationship Id="rId1" Type="http://schemas.openxmlformats.org/officeDocument/2006/relationships/image" Target="../media/image151.wmf"/><Relationship Id="rId6" Type="http://schemas.openxmlformats.org/officeDocument/2006/relationships/image" Target="../media/image156.wmf"/><Relationship Id="rId11" Type="http://schemas.openxmlformats.org/officeDocument/2006/relationships/image" Target="../media/image161.wmf"/><Relationship Id="rId24" Type="http://schemas.openxmlformats.org/officeDocument/2006/relationships/image" Target="../media/image174.wmf"/><Relationship Id="rId5" Type="http://schemas.openxmlformats.org/officeDocument/2006/relationships/image" Target="../media/image155.wmf"/><Relationship Id="rId15" Type="http://schemas.openxmlformats.org/officeDocument/2006/relationships/image" Target="../media/image165.wmf"/><Relationship Id="rId23" Type="http://schemas.openxmlformats.org/officeDocument/2006/relationships/image" Target="../media/image173.wmf"/><Relationship Id="rId10" Type="http://schemas.openxmlformats.org/officeDocument/2006/relationships/image" Target="../media/image160.wmf"/><Relationship Id="rId19" Type="http://schemas.openxmlformats.org/officeDocument/2006/relationships/image" Target="../media/image169.wmf"/><Relationship Id="rId4" Type="http://schemas.openxmlformats.org/officeDocument/2006/relationships/image" Target="../media/image154.wmf"/><Relationship Id="rId9" Type="http://schemas.openxmlformats.org/officeDocument/2006/relationships/image" Target="../media/image159.wmf"/><Relationship Id="rId14" Type="http://schemas.openxmlformats.org/officeDocument/2006/relationships/image" Target="../media/image164.wmf"/><Relationship Id="rId22" Type="http://schemas.openxmlformats.org/officeDocument/2006/relationships/image" Target="../media/image172.wmf"/></Relationships>
</file>

<file path=ppt/drawings/_rels/vmlDrawing11.vml.rels><?xml version="1.0" encoding="UTF-8" standalone="yes"?>
<Relationships xmlns="http://schemas.openxmlformats.org/package/2006/relationships"><Relationship Id="rId8" Type="http://schemas.openxmlformats.org/officeDocument/2006/relationships/image" Target="../media/image182.wmf"/><Relationship Id="rId3" Type="http://schemas.openxmlformats.org/officeDocument/2006/relationships/image" Target="../media/image177.wmf"/><Relationship Id="rId7" Type="http://schemas.openxmlformats.org/officeDocument/2006/relationships/image" Target="../media/image181.wmf"/><Relationship Id="rId2" Type="http://schemas.openxmlformats.org/officeDocument/2006/relationships/image" Target="../media/image176.wmf"/><Relationship Id="rId1" Type="http://schemas.openxmlformats.org/officeDocument/2006/relationships/image" Target="../media/image154.wmf"/><Relationship Id="rId6" Type="http://schemas.openxmlformats.org/officeDocument/2006/relationships/image" Target="../media/image180.wmf"/><Relationship Id="rId5" Type="http://schemas.openxmlformats.org/officeDocument/2006/relationships/image" Target="../media/image179.wmf"/><Relationship Id="rId4" Type="http://schemas.openxmlformats.org/officeDocument/2006/relationships/image" Target="../media/image178.wmf"/><Relationship Id="rId9" Type="http://schemas.openxmlformats.org/officeDocument/2006/relationships/image" Target="../media/image183.wmf"/></Relationships>
</file>

<file path=ppt/drawings/_rels/vmlDrawing2.vml.rels><?xml version="1.0" encoding="UTF-8" standalone="yes"?>
<Relationships xmlns="http://schemas.openxmlformats.org/package/2006/relationships"><Relationship Id="rId8" Type="http://schemas.openxmlformats.org/officeDocument/2006/relationships/image" Target="../media/image19.wmf"/><Relationship Id="rId3" Type="http://schemas.openxmlformats.org/officeDocument/2006/relationships/image" Target="../media/image14.wmf"/><Relationship Id="rId7" Type="http://schemas.openxmlformats.org/officeDocument/2006/relationships/image" Target="../media/image18.wmf"/><Relationship Id="rId12" Type="http://schemas.openxmlformats.org/officeDocument/2006/relationships/image" Target="../media/image23.wmf"/><Relationship Id="rId2" Type="http://schemas.openxmlformats.org/officeDocument/2006/relationships/image" Target="../media/image13.wmf"/><Relationship Id="rId1" Type="http://schemas.openxmlformats.org/officeDocument/2006/relationships/image" Target="../media/image12.wmf"/><Relationship Id="rId6" Type="http://schemas.openxmlformats.org/officeDocument/2006/relationships/image" Target="../media/image17.wmf"/><Relationship Id="rId11" Type="http://schemas.openxmlformats.org/officeDocument/2006/relationships/image" Target="../media/image22.wmf"/><Relationship Id="rId5" Type="http://schemas.openxmlformats.org/officeDocument/2006/relationships/image" Target="../media/image16.wmf"/><Relationship Id="rId10" Type="http://schemas.openxmlformats.org/officeDocument/2006/relationships/image" Target="../media/image21.wmf"/><Relationship Id="rId4" Type="http://schemas.openxmlformats.org/officeDocument/2006/relationships/image" Target="../media/image15.wmf"/><Relationship Id="rId9" Type="http://schemas.openxmlformats.org/officeDocument/2006/relationships/image" Target="../media/image20.wmf"/></Relationships>
</file>

<file path=ppt/drawings/_rels/vmlDrawing3.vml.rels><?xml version="1.0" encoding="UTF-8" standalone="yes"?>
<Relationships xmlns="http://schemas.openxmlformats.org/package/2006/relationships"><Relationship Id="rId8" Type="http://schemas.openxmlformats.org/officeDocument/2006/relationships/image" Target="../media/image31.wmf"/><Relationship Id="rId13" Type="http://schemas.openxmlformats.org/officeDocument/2006/relationships/image" Target="../media/image36.wmf"/><Relationship Id="rId18" Type="http://schemas.openxmlformats.org/officeDocument/2006/relationships/image" Target="../media/image41.wmf"/><Relationship Id="rId3" Type="http://schemas.openxmlformats.org/officeDocument/2006/relationships/image" Target="../media/image26.wmf"/><Relationship Id="rId7" Type="http://schemas.openxmlformats.org/officeDocument/2006/relationships/image" Target="../media/image30.wmf"/><Relationship Id="rId12" Type="http://schemas.openxmlformats.org/officeDocument/2006/relationships/image" Target="../media/image35.wmf"/><Relationship Id="rId17" Type="http://schemas.openxmlformats.org/officeDocument/2006/relationships/image" Target="../media/image40.wmf"/><Relationship Id="rId2" Type="http://schemas.openxmlformats.org/officeDocument/2006/relationships/image" Target="../media/image25.wmf"/><Relationship Id="rId16" Type="http://schemas.openxmlformats.org/officeDocument/2006/relationships/image" Target="../media/image39.wmf"/><Relationship Id="rId1" Type="http://schemas.openxmlformats.org/officeDocument/2006/relationships/image" Target="../media/image24.wmf"/><Relationship Id="rId6" Type="http://schemas.openxmlformats.org/officeDocument/2006/relationships/image" Target="../media/image29.wmf"/><Relationship Id="rId11" Type="http://schemas.openxmlformats.org/officeDocument/2006/relationships/image" Target="../media/image34.wmf"/><Relationship Id="rId5" Type="http://schemas.openxmlformats.org/officeDocument/2006/relationships/image" Target="../media/image28.wmf"/><Relationship Id="rId15" Type="http://schemas.openxmlformats.org/officeDocument/2006/relationships/image" Target="../media/image38.wmf"/><Relationship Id="rId10" Type="http://schemas.openxmlformats.org/officeDocument/2006/relationships/image" Target="../media/image33.wmf"/><Relationship Id="rId4" Type="http://schemas.openxmlformats.org/officeDocument/2006/relationships/image" Target="../media/image27.wmf"/><Relationship Id="rId9" Type="http://schemas.openxmlformats.org/officeDocument/2006/relationships/image" Target="../media/image32.wmf"/><Relationship Id="rId14" Type="http://schemas.openxmlformats.org/officeDocument/2006/relationships/image" Target="../media/image37.wmf"/></Relationships>
</file>

<file path=ppt/drawings/_rels/vmlDrawing4.vml.rels><?xml version="1.0" encoding="UTF-8" standalone="yes"?>
<Relationships xmlns="http://schemas.openxmlformats.org/package/2006/relationships"><Relationship Id="rId8" Type="http://schemas.openxmlformats.org/officeDocument/2006/relationships/image" Target="../media/image49.wmf"/><Relationship Id="rId13" Type="http://schemas.openxmlformats.org/officeDocument/2006/relationships/image" Target="../media/image54.wmf"/><Relationship Id="rId18" Type="http://schemas.openxmlformats.org/officeDocument/2006/relationships/image" Target="../media/image59.wmf"/><Relationship Id="rId3" Type="http://schemas.openxmlformats.org/officeDocument/2006/relationships/image" Target="../media/image44.wmf"/><Relationship Id="rId7" Type="http://schemas.openxmlformats.org/officeDocument/2006/relationships/image" Target="../media/image48.wmf"/><Relationship Id="rId12" Type="http://schemas.openxmlformats.org/officeDocument/2006/relationships/image" Target="../media/image53.wmf"/><Relationship Id="rId17" Type="http://schemas.openxmlformats.org/officeDocument/2006/relationships/image" Target="../media/image58.wmf"/><Relationship Id="rId2" Type="http://schemas.openxmlformats.org/officeDocument/2006/relationships/image" Target="../media/image43.wmf"/><Relationship Id="rId16" Type="http://schemas.openxmlformats.org/officeDocument/2006/relationships/image" Target="../media/image57.wmf"/><Relationship Id="rId1" Type="http://schemas.openxmlformats.org/officeDocument/2006/relationships/image" Target="../media/image42.wmf"/><Relationship Id="rId6" Type="http://schemas.openxmlformats.org/officeDocument/2006/relationships/image" Target="../media/image47.wmf"/><Relationship Id="rId11" Type="http://schemas.openxmlformats.org/officeDocument/2006/relationships/image" Target="../media/image52.wmf"/><Relationship Id="rId5" Type="http://schemas.openxmlformats.org/officeDocument/2006/relationships/image" Target="../media/image46.wmf"/><Relationship Id="rId15" Type="http://schemas.openxmlformats.org/officeDocument/2006/relationships/image" Target="../media/image56.wmf"/><Relationship Id="rId10" Type="http://schemas.openxmlformats.org/officeDocument/2006/relationships/image" Target="../media/image51.wmf"/><Relationship Id="rId4" Type="http://schemas.openxmlformats.org/officeDocument/2006/relationships/image" Target="../media/image45.wmf"/><Relationship Id="rId9" Type="http://schemas.openxmlformats.org/officeDocument/2006/relationships/image" Target="../media/image50.wmf"/><Relationship Id="rId14" Type="http://schemas.openxmlformats.org/officeDocument/2006/relationships/image" Target="../media/image55.wmf"/></Relationships>
</file>

<file path=ppt/drawings/_rels/vmlDrawing5.vml.rels><?xml version="1.0" encoding="UTF-8" standalone="yes"?>
<Relationships xmlns="http://schemas.openxmlformats.org/package/2006/relationships"><Relationship Id="rId8" Type="http://schemas.openxmlformats.org/officeDocument/2006/relationships/image" Target="../media/image58.wmf"/><Relationship Id="rId13" Type="http://schemas.openxmlformats.org/officeDocument/2006/relationships/image" Target="../media/image67.wmf"/><Relationship Id="rId18" Type="http://schemas.openxmlformats.org/officeDocument/2006/relationships/image" Target="../media/image72.wmf"/><Relationship Id="rId3" Type="http://schemas.openxmlformats.org/officeDocument/2006/relationships/image" Target="../media/image62.wmf"/><Relationship Id="rId21" Type="http://schemas.openxmlformats.org/officeDocument/2006/relationships/image" Target="../media/image75.wmf"/><Relationship Id="rId7" Type="http://schemas.openxmlformats.org/officeDocument/2006/relationships/image" Target="../media/image45.wmf"/><Relationship Id="rId12" Type="http://schemas.openxmlformats.org/officeDocument/2006/relationships/image" Target="../media/image66.wmf"/><Relationship Id="rId17" Type="http://schemas.openxmlformats.org/officeDocument/2006/relationships/image" Target="../media/image71.wmf"/><Relationship Id="rId2" Type="http://schemas.openxmlformats.org/officeDocument/2006/relationships/image" Target="../media/image61.wmf"/><Relationship Id="rId16" Type="http://schemas.openxmlformats.org/officeDocument/2006/relationships/image" Target="../media/image70.wmf"/><Relationship Id="rId20" Type="http://schemas.openxmlformats.org/officeDocument/2006/relationships/image" Target="../media/image74.wmf"/><Relationship Id="rId1" Type="http://schemas.openxmlformats.org/officeDocument/2006/relationships/image" Target="../media/image60.wmf"/><Relationship Id="rId6" Type="http://schemas.openxmlformats.org/officeDocument/2006/relationships/image" Target="../media/image44.wmf"/><Relationship Id="rId11" Type="http://schemas.openxmlformats.org/officeDocument/2006/relationships/image" Target="../media/image65.wmf"/><Relationship Id="rId5" Type="http://schemas.openxmlformats.org/officeDocument/2006/relationships/image" Target="../media/image64.wmf"/><Relationship Id="rId15" Type="http://schemas.openxmlformats.org/officeDocument/2006/relationships/image" Target="../media/image69.wmf"/><Relationship Id="rId10" Type="http://schemas.openxmlformats.org/officeDocument/2006/relationships/image" Target="../media/image46.wmf"/><Relationship Id="rId19" Type="http://schemas.openxmlformats.org/officeDocument/2006/relationships/image" Target="../media/image73.wmf"/><Relationship Id="rId4" Type="http://schemas.openxmlformats.org/officeDocument/2006/relationships/image" Target="../media/image63.wmf"/><Relationship Id="rId9" Type="http://schemas.openxmlformats.org/officeDocument/2006/relationships/image" Target="../media/image59.wmf"/><Relationship Id="rId14" Type="http://schemas.openxmlformats.org/officeDocument/2006/relationships/image" Target="../media/image68.wmf"/></Relationships>
</file>

<file path=ppt/drawings/_rels/vmlDrawing6.vml.rels><?xml version="1.0" encoding="UTF-8" standalone="yes"?>
<Relationships xmlns="http://schemas.openxmlformats.org/package/2006/relationships"><Relationship Id="rId8" Type="http://schemas.openxmlformats.org/officeDocument/2006/relationships/image" Target="../media/image79.wmf"/><Relationship Id="rId13" Type="http://schemas.openxmlformats.org/officeDocument/2006/relationships/image" Target="../media/image83.wmf"/><Relationship Id="rId18" Type="http://schemas.openxmlformats.org/officeDocument/2006/relationships/image" Target="../media/image88.wmf"/><Relationship Id="rId3" Type="http://schemas.openxmlformats.org/officeDocument/2006/relationships/image" Target="../media/image77.wmf"/><Relationship Id="rId21" Type="http://schemas.openxmlformats.org/officeDocument/2006/relationships/image" Target="../media/image91.wmf"/><Relationship Id="rId7" Type="http://schemas.openxmlformats.org/officeDocument/2006/relationships/image" Target="../media/image30.wmf"/><Relationship Id="rId12" Type="http://schemas.openxmlformats.org/officeDocument/2006/relationships/image" Target="../media/image82.wmf"/><Relationship Id="rId17" Type="http://schemas.openxmlformats.org/officeDocument/2006/relationships/image" Target="../media/image87.wmf"/><Relationship Id="rId2" Type="http://schemas.openxmlformats.org/officeDocument/2006/relationships/image" Target="../media/image62.wmf"/><Relationship Id="rId16" Type="http://schemas.openxmlformats.org/officeDocument/2006/relationships/image" Target="../media/image86.wmf"/><Relationship Id="rId20" Type="http://schemas.openxmlformats.org/officeDocument/2006/relationships/image" Target="../media/image90.wmf"/><Relationship Id="rId1" Type="http://schemas.openxmlformats.org/officeDocument/2006/relationships/image" Target="../media/image76.wmf"/><Relationship Id="rId6" Type="http://schemas.openxmlformats.org/officeDocument/2006/relationships/image" Target="../media/image29.wmf"/><Relationship Id="rId11" Type="http://schemas.openxmlformats.org/officeDocument/2006/relationships/image" Target="../media/image81.wmf"/><Relationship Id="rId24" Type="http://schemas.openxmlformats.org/officeDocument/2006/relationships/image" Target="../media/image94.wmf"/><Relationship Id="rId5" Type="http://schemas.openxmlformats.org/officeDocument/2006/relationships/image" Target="../media/image28.wmf"/><Relationship Id="rId15" Type="http://schemas.openxmlformats.org/officeDocument/2006/relationships/image" Target="../media/image85.wmf"/><Relationship Id="rId23" Type="http://schemas.openxmlformats.org/officeDocument/2006/relationships/image" Target="../media/image93.wmf"/><Relationship Id="rId10" Type="http://schemas.openxmlformats.org/officeDocument/2006/relationships/image" Target="../media/image80.wmf"/><Relationship Id="rId19" Type="http://schemas.openxmlformats.org/officeDocument/2006/relationships/image" Target="../media/image89.wmf"/><Relationship Id="rId4" Type="http://schemas.openxmlformats.org/officeDocument/2006/relationships/image" Target="../media/image78.wmf"/><Relationship Id="rId9" Type="http://schemas.openxmlformats.org/officeDocument/2006/relationships/image" Target="../media/image32.wmf"/><Relationship Id="rId14" Type="http://schemas.openxmlformats.org/officeDocument/2006/relationships/image" Target="../media/image84.wmf"/><Relationship Id="rId22" Type="http://schemas.openxmlformats.org/officeDocument/2006/relationships/image" Target="../media/image92.wmf"/></Relationships>
</file>

<file path=ppt/drawings/_rels/vmlDrawing7.vml.rels><?xml version="1.0" encoding="UTF-8" standalone="yes"?>
<Relationships xmlns="http://schemas.openxmlformats.org/package/2006/relationships"><Relationship Id="rId8" Type="http://schemas.openxmlformats.org/officeDocument/2006/relationships/image" Target="../media/image99.wmf"/><Relationship Id="rId13" Type="http://schemas.openxmlformats.org/officeDocument/2006/relationships/image" Target="../media/image103.wmf"/><Relationship Id="rId18" Type="http://schemas.openxmlformats.org/officeDocument/2006/relationships/image" Target="../media/image106.wmf"/><Relationship Id="rId3" Type="http://schemas.openxmlformats.org/officeDocument/2006/relationships/image" Target="../media/image97.wmf"/><Relationship Id="rId21" Type="http://schemas.openxmlformats.org/officeDocument/2006/relationships/image" Target="../media/image109.wmf"/><Relationship Id="rId7" Type="http://schemas.openxmlformats.org/officeDocument/2006/relationships/image" Target="../media/image58.wmf"/><Relationship Id="rId12" Type="http://schemas.openxmlformats.org/officeDocument/2006/relationships/image" Target="../media/image82.wmf"/><Relationship Id="rId17" Type="http://schemas.openxmlformats.org/officeDocument/2006/relationships/image" Target="../media/image87.wmf"/><Relationship Id="rId2" Type="http://schemas.openxmlformats.org/officeDocument/2006/relationships/image" Target="../media/image96.wmf"/><Relationship Id="rId16" Type="http://schemas.openxmlformats.org/officeDocument/2006/relationships/image" Target="../media/image105.wmf"/><Relationship Id="rId20" Type="http://schemas.openxmlformats.org/officeDocument/2006/relationships/image" Target="../media/image108.wmf"/><Relationship Id="rId1" Type="http://schemas.openxmlformats.org/officeDocument/2006/relationships/image" Target="../media/image95.wmf"/><Relationship Id="rId6" Type="http://schemas.openxmlformats.org/officeDocument/2006/relationships/image" Target="../media/image45.wmf"/><Relationship Id="rId11" Type="http://schemas.openxmlformats.org/officeDocument/2006/relationships/image" Target="../media/image102.wmf"/><Relationship Id="rId24" Type="http://schemas.openxmlformats.org/officeDocument/2006/relationships/image" Target="../media/image112.wmf"/><Relationship Id="rId5" Type="http://schemas.openxmlformats.org/officeDocument/2006/relationships/image" Target="../media/image44.wmf"/><Relationship Id="rId15" Type="http://schemas.openxmlformats.org/officeDocument/2006/relationships/image" Target="../media/image104.wmf"/><Relationship Id="rId23" Type="http://schemas.openxmlformats.org/officeDocument/2006/relationships/image" Target="../media/image111.wmf"/><Relationship Id="rId10" Type="http://schemas.openxmlformats.org/officeDocument/2006/relationships/image" Target="../media/image101.wmf"/><Relationship Id="rId19" Type="http://schemas.openxmlformats.org/officeDocument/2006/relationships/image" Target="../media/image107.wmf"/><Relationship Id="rId4" Type="http://schemas.openxmlformats.org/officeDocument/2006/relationships/image" Target="../media/image98.wmf"/><Relationship Id="rId9" Type="http://schemas.openxmlformats.org/officeDocument/2006/relationships/image" Target="../media/image100.wmf"/><Relationship Id="rId14" Type="http://schemas.openxmlformats.org/officeDocument/2006/relationships/image" Target="../media/image84.wmf"/><Relationship Id="rId22" Type="http://schemas.openxmlformats.org/officeDocument/2006/relationships/image" Target="../media/image110.wmf"/></Relationships>
</file>

<file path=ppt/drawings/_rels/vmlDrawing8.vml.rels><?xml version="1.0" encoding="UTF-8" standalone="yes"?>
<Relationships xmlns="http://schemas.openxmlformats.org/package/2006/relationships"><Relationship Id="rId8" Type="http://schemas.openxmlformats.org/officeDocument/2006/relationships/image" Target="../media/image120.wmf"/><Relationship Id="rId13" Type="http://schemas.openxmlformats.org/officeDocument/2006/relationships/image" Target="../media/image125.wmf"/><Relationship Id="rId18" Type="http://schemas.openxmlformats.org/officeDocument/2006/relationships/image" Target="../media/image130.wmf"/><Relationship Id="rId3" Type="http://schemas.openxmlformats.org/officeDocument/2006/relationships/image" Target="../media/image115.wmf"/><Relationship Id="rId21" Type="http://schemas.openxmlformats.org/officeDocument/2006/relationships/image" Target="../media/image133.wmf"/><Relationship Id="rId7" Type="http://schemas.openxmlformats.org/officeDocument/2006/relationships/image" Target="../media/image119.wmf"/><Relationship Id="rId12" Type="http://schemas.openxmlformats.org/officeDocument/2006/relationships/image" Target="../media/image124.wmf"/><Relationship Id="rId17" Type="http://schemas.openxmlformats.org/officeDocument/2006/relationships/image" Target="../media/image129.wmf"/><Relationship Id="rId2" Type="http://schemas.openxmlformats.org/officeDocument/2006/relationships/image" Target="../media/image114.wmf"/><Relationship Id="rId16" Type="http://schemas.openxmlformats.org/officeDocument/2006/relationships/image" Target="../media/image128.wmf"/><Relationship Id="rId20" Type="http://schemas.openxmlformats.org/officeDocument/2006/relationships/image" Target="../media/image132.wmf"/><Relationship Id="rId1" Type="http://schemas.openxmlformats.org/officeDocument/2006/relationships/image" Target="../media/image113.wmf"/><Relationship Id="rId6" Type="http://schemas.openxmlformats.org/officeDocument/2006/relationships/image" Target="../media/image118.wmf"/><Relationship Id="rId11" Type="http://schemas.openxmlformats.org/officeDocument/2006/relationships/image" Target="../media/image123.wmf"/><Relationship Id="rId5" Type="http://schemas.openxmlformats.org/officeDocument/2006/relationships/image" Target="../media/image117.wmf"/><Relationship Id="rId15" Type="http://schemas.openxmlformats.org/officeDocument/2006/relationships/image" Target="../media/image127.wmf"/><Relationship Id="rId10" Type="http://schemas.openxmlformats.org/officeDocument/2006/relationships/image" Target="../media/image122.wmf"/><Relationship Id="rId19" Type="http://schemas.openxmlformats.org/officeDocument/2006/relationships/image" Target="../media/image131.wmf"/><Relationship Id="rId4" Type="http://schemas.openxmlformats.org/officeDocument/2006/relationships/image" Target="../media/image116.wmf"/><Relationship Id="rId9" Type="http://schemas.openxmlformats.org/officeDocument/2006/relationships/image" Target="../media/image121.wmf"/><Relationship Id="rId14" Type="http://schemas.openxmlformats.org/officeDocument/2006/relationships/image" Target="../media/image126.wmf"/></Relationships>
</file>

<file path=ppt/drawings/_rels/vmlDrawing9.vml.rels><?xml version="1.0" encoding="UTF-8" standalone="yes"?>
<Relationships xmlns="http://schemas.openxmlformats.org/package/2006/relationships"><Relationship Id="rId8" Type="http://schemas.openxmlformats.org/officeDocument/2006/relationships/image" Target="../media/image141.wmf"/><Relationship Id="rId13" Type="http://schemas.openxmlformats.org/officeDocument/2006/relationships/image" Target="../media/image146.wmf"/><Relationship Id="rId3" Type="http://schemas.openxmlformats.org/officeDocument/2006/relationships/image" Target="../media/image136.wmf"/><Relationship Id="rId7" Type="http://schemas.openxmlformats.org/officeDocument/2006/relationships/image" Target="../media/image140.wmf"/><Relationship Id="rId12" Type="http://schemas.openxmlformats.org/officeDocument/2006/relationships/image" Target="../media/image145.wmf"/><Relationship Id="rId2" Type="http://schemas.openxmlformats.org/officeDocument/2006/relationships/image" Target="../media/image135.wmf"/><Relationship Id="rId16" Type="http://schemas.openxmlformats.org/officeDocument/2006/relationships/image" Target="../media/image149.wmf"/><Relationship Id="rId1" Type="http://schemas.openxmlformats.org/officeDocument/2006/relationships/image" Target="../media/image134.wmf"/><Relationship Id="rId6" Type="http://schemas.openxmlformats.org/officeDocument/2006/relationships/image" Target="../media/image139.wmf"/><Relationship Id="rId11" Type="http://schemas.openxmlformats.org/officeDocument/2006/relationships/image" Target="../media/image144.wmf"/><Relationship Id="rId5" Type="http://schemas.openxmlformats.org/officeDocument/2006/relationships/image" Target="../media/image138.wmf"/><Relationship Id="rId15" Type="http://schemas.openxmlformats.org/officeDocument/2006/relationships/image" Target="../media/image148.wmf"/><Relationship Id="rId10" Type="http://schemas.openxmlformats.org/officeDocument/2006/relationships/image" Target="../media/image143.wmf"/><Relationship Id="rId4" Type="http://schemas.openxmlformats.org/officeDocument/2006/relationships/image" Target="../media/image137.wmf"/><Relationship Id="rId9" Type="http://schemas.openxmlformats.org/officeDocument/2006/relationships/image" Target="../media/image142.wmf"/><Relationship Id="rId14" Type="http://schemas.openxmlformats.org/officeDocument/2006/relationships/image" Target="../media/image147.w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8EE776-B3CB-49D0-99A1-FE192C6A6890}" type="datetimeFigureOut">
              <a:rPr lang="en-CA" smtClean="0"/>
              <a:t>2020-04-06</a:t>
            </a:fld>
            <a:endParaRPr lang="en-C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C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622C1E-6CF9-4670-9795-AE65A4E60A76}" type="slidenum">
              <a:rPr lang="en-CA" smtClean="0"/>
              <a:t>‹#›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3881555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622C1E-6CF9-4670-9795-AE65A4E60A76}" type="slidenum">
              <a:rPr lang="en-CA" smtClean="0"/>
              <a:t>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6548658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622C1E-6CF9-4670-9795-AE65A4E60A76}" type="slidenum">
              <a:rPr lang="en-CA" smtClean="0"/>
              <a:t>10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728989144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622C1E-6CF9-4670-9795-AE65A4E60A76}" type="slidenum">
              <a:rPr lang="en-CA" smtClean="0"/>
              <a:t>11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641604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622C1E-6CF9-4670-9795-AE65A4E60A76}" type="slidenum">
              <a:rPr lang="en-CA" smtClean="0"/>
              <a:t>12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3955018286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622C1E-6CF9-4670-9795-AE65A4E60A76}" type="slidenum">
              <a:rPr lang="en-CA" smtClean="0"/>
              <a:t>13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14584167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622C1E-6CF9-4670-9795-AE65A4E60A76}" type="slidenum">
              <a:rPr lang="en-CA" smtClean="0"/>
              <a:t>2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44850130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622C1E-6CF9-4670-9795-AE65A4E60A76}" type="slidenum">
              <a:rPr lang="en-CA" smtClean="0"/>
              <a:t>3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64364529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622C1E-6CF9-4670-9795-AE65A4E60A76}" type="slidenum">
              <a:rPr lang="en-CA" smtClean="0"/>
              <a:t>4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5921824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622C1E-6CF9-4670-9795-AE65A4E60A76}" type="slidenum">
              <a:rPr lang="en-CA" smtClean="0"/>
              <a:t>5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87570014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622C1E-6CF9-4670-9795-AE65A4E60A76}" type="slidenum">
              <a:rPr lang="en-CA" smtClean="0"/>
              <a:t>6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894276413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622C1E-6CF9-4670-9795-AE65A4E60A76}" type="slidenum">
              <a:rPr lang="en-CA" smtClean="0"/>
              <a:t>7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0842696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622C1E-6CF9-4670-9795-AE65A4E60A76}" type="slidenum">
              <a:rPr lang="en-CA" smtClean="0"/>
              <a:t>8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138827136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E6622C1E-6CF9-4670-9795-AE65A4E60A76}" type="slidenum">
              <a:rPr lang="en-CA" smtClean="0"/>
              <a:t>9</a:t>
            </a:fld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2240640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/>
              <a:t>Click to edit Master subtitle style</a:t>
            </a:r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2020-04-06</a:t>
            </a:fld>
            <a:endParaRPr lang="en-CA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10" name="Rectangle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Rectangle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Straight Connector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Straight Connector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Rectangle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Oval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Oval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Oval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2020-04-06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2020-04-06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2020-04-06</a:t>
            </a:fld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920EA80A-E061-4022-A55A-5A90FF30CC53}" type="datetimeFigureOut">
              <a:rPr lang="en-CA" smtClean="0"/>
              <a:pPr/>
              <a:t>2020-04-06</a:t>
            </a:fld>
            <a:endParaRPr lang="en-C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en-CA"/>
          </a:p>
        </p:txBody>
      </p:sp>
      <p:sp>
        <p:nvSpPr>
          <p:cNvPr id="9" name="Rectangle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Straight Connector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Straight Connector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Straight Connector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Rectangle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Oval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Oval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Oval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Oval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Oval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Straight Connector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2020-04-06</a:t>
            </a:fld>
            <a:endParaRPr lang="en-C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2020-04-06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4" name="Text Placeholder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2020-04-06</a:t>
            </a:fld>
            <a:endParaRPr lang="en-C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0EA80A-E061-4022-A55A-5A90FF30CC53}" type="datetimeFigureOut">
              <a:rPr lang="en-CA" smtClean="0"/>
              <a:pPr/>
              <a:t>2020-04-06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8" name="Straight Connector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Rectangle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Straight Connector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Oval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Content Placeholder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21" name="Date Placeholder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2020-04-06</a:t>
            </a:fld>
            <a:endParaRPr lang="en-CA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3" name="Footer Placeholder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Oval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en-US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10" name="Straight Connector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Rectangle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Straight Connector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Straight Connector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Straight Connector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Date Placeholder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920EA80A-E061-4022-A55A-5A90FF30CC53}" type="datetimeFigureOut">
              <a:rPr lang="en-CA" smtClean="0"/>
              <a:pPr/>
              <a:t>2020-04-06</a:t>
            </a:fld>
            <a:endParaRPr lang="en-CA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n-CA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Straight Connector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20EA80A-E061-4022-A55A-5A90FF30CC53}" type="datetimeFigureOut">
              <a:rPr lang="en-CA" smtClean="0"/>
              <a:pPr/>
              <a:t>2020-04-06</a:t>
            </a:fld>
            <a:endParaRPr lang="en-CA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n-CA"/>
          </a:p>
        </p:txBody>
      </p:sp>
      <p:sp>
        <p:nvSpPr>
          <p:cNvPr id="7" name="Straight Connector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Rectangle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Straight Connector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val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ED02ACA8-DFE6-4BC3-AC40-0069BF3808FC}" type="slidenum">
              <a:rPr lang="en-CA" smtClean="0"/>
              <a:pPr/>
              <a:t>‹#›</a:t>
            </a:fld>
            <a:endParaRPr lang="en-C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bcmath.ca/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35.wmf"/><Relationship Id="rId13" Type="http://schemas.openxmlformats.org/officeDocument/2006/relationships/oleObject" Target="../embeddings/oleObject156.bin"/><Relationship Id="rId18" Type="http://schemas.openxmlformats.org/officeDocument/2006/relationships/image" Target="../media/image140.wmf"/><Relationship Id="rId26" Type="http://schemas.openxmlformats.org/officeDocument/2006/relationships/image" Target="../media/image144.wmf"/><Relationship Id="rId3" Type="http://schemas.openxmlformats.org/officeDocument/2006/relationships/notesSlide" Target="../notesSlides/notesSlide10.xml"/><Relationship Id="rId21" Type="http://schemas.openxmlformats.org/officeDocument/2006/relationships/oleObject" Target="../embeddings/oleObject160.bin"/><Relationship Id="rId34" Type="http://schemas.openxmlformats.org/officeDocument/2006/relationships/image" Target="../media/image148.wmf"/><Relationship Id="rId7" Type="http://schemas.openxmlformats.org/officeDocument/2006/relationships/oleObject" Target="../embeddings/oleObject153.bin"/><Relationship Id="rId12" Type="http://schemas.openxmlformats.org/officeDocument/2006/relationships/image" Target="../media/image137.wmf"/><Relationship Id="rId17" Type="http://schemas.openxmlformats.org/officeDocument/2006/relationships/oleObject" Target="../embeddings/oleObject158.bin"/><Relationship Id="rId25" Type="http://schemas.openxmlformats.org/officeDocument/2006/relationships/oleObject" Target="../embeddings/oleObject162.bin"/><Relationship Id="rId33" Type="http://schemas.openxmlformats.org/officeDocument/2006/relationships/oleObject" Target="../embeddings/oleObject166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39.wmf"/><Relationship Id="rId20" Type="http://schemas.openxmlformats.org/officeDocument/2006/relationships/image" Target="../media/image141.wmf"/><Relationship Id="rId29" Type="http://schemas.openxmlformats.org/officeDocument/2006/relationships/oleObject" Target="../embeddings/oleObject164.bin"/><Relationship Id="rId1" Type="http://schemas.openxmlformats.org/officeDocument/2006/relationships/vmlDrawing" Target="../drawings/vmlDrawing9.vml"/><Relationship Id="rId6" Type="http://schemas.openxmlformats.org/officeDocument/2006/relationships/image" Target="../media/image134.wmf"/><Relationship Id="rId11" Type="http://schemas.openxmlformats.org/officeDocument/2006/relationships/oleObject" Target="../embeddings/oleObject155.bin"/><Relationship Id="rId24" Type="http://schemas.openxmlformats.org/officeDocument/2006/relationships/image" Target="../media/image143.wmf"/><Relationship Id="rId32" Type="http://schemas.openxmlformats.org/officeDocument/2006/relationships/image" Target="../media/image147.wmf"/><Relationship Id="rId5" Type="http://schemas.openxmlformats.org/officeDocument/2006/relationships/oleObject" Target="../embeddings/oleObject152.bin"/><Relationship Id="rId15" Type="http://schemas.openxmlformats.org/officeDocument/2006/relationships/oleObject" Target="../embeddings/oleObject157.bin"/><Relationship Id="rId23" Type="http://schemas.openxmlformats.org/officeDocument/2006/relationships/oleObject" Target="../embeddings/oleObject161.bin"/><Relationship Id="rId28" Type="http://schemas.openxmlformats.org/officeDocument/2006/relationships/image" Target="../media/image145.wmf"/><Relationship Id="rId36" Type="http://schemas.openxmlformats.org/officeDocument/2006/relationships/image" Target="../media/image149.wmf"/><Relationship Id="rId10" Type="http://schemas.openxmlformats.org/officeDocument/2006/relationships/image" Target="../media/image136.wmf"/><Relationship Id="rId19" Type="http://schemas.openxmlformats.org/officeDocument/2006/relationships/oleObject" Target="../embeddings/oleObject159.bin"/><Relationship Id="rId31" Type="http://schemas.openxmlformats.org/officeDocument/2006/relationships/oleObject" Target="../embeddings/oleObject165.bin"/><Relationship Id="rId4" Type="http://schemas.openxmlformats.org/officeDocument/2006/relationships/image" Target="../media/image150.png"/><Relationship Id="rId9" Type="http://schemas.openxmlformats.org/officeDocument/2006/relationships/oleObject" Target="../embeddings/oleObject154.bin"/><Relationship Id="rId14" Type="http://schemas.openxmlformats.org/officeDocument/2006/relationships/image" Target="../media/image138.wmf"/><Relationship Id="rId22" Type="http://schemas.openxmlformats.org/officeDocument/2006/relationships/image" Target="../media/image142.wmf"/><Relationship Id="rId27" Type="http://schemas.openxmlformats.org/officeDocument/2006/relationships/oleObject" Target="../embeddings/oleObject163.bin"/><Relationship Id="rId30" Type="http://schemas.openxmlformats.org/officeDocument/2006/relationships/image" Target="../media/image146.wmf"/><Relationship Id="rId35" Type="http://schemas.openxmlformats.org/officeDocument/2006/relationships/oleObject" Target="../embeddings/oleObject167.bin"/></Relationships>
</file>

<file path=ppt/slides/_rels/slide11.xml.rels><?xml version="1.0" encoding="UTF-8" standalone="yes"?>
<Relationships xmlns="http://schemas.openxmlformats.org/package/2006/relationships"><Relationship Id="rId13" Type="http://schemas.openxmlformats.org/officeDocument/2006/relationships/oleObject" Target="../embeddings/oleObject173.bin"/><Relationship Id="rId18" Type="http://schemas.openxmlformats.org/officeDocument/2006/relationships/image" Target="../media/image157.wmf"/><Relationship Id="rId26" Type="http://schemas.openxmlformats.org/officeDocument/2006/relationships/image" Target="../media/image161.wmf"/><Relationship Id="rId39" Type="http://schemas.openxmlformats.org/officeDocument/2006/relationships/oleObject" Target="../embeddings/oleObject186.bin"/><Relationship Id="rId3" Type="http://schemas.openxmlformats.org/officeDocument/2006/relationships/notesSlide" Target="../notesSlides/notesSlide11.xml"/><Relationship Id="rId21" Type="http://schemas.openxmlformats.org/officeDocument/2006/relationships/oleObject" Target="../embeddings/oleObject177.bin"/><Relationship Id="rId34" Type="http://schemas.openxmlformats.org/officeDocument/2006/relationships/image" Target="../media/image165.wmf"/><Relationship Id="rId42" Type="http://schemas.openxmlformats.org/officeDocument/2006/relationships/image" Target="../media/image169.wmf"/><Relationship Id="rId47" Type="http://schemas.openxmlformats.org/officeDocument/2006/relationships/oleObject" Target="../embeddings/oleObject190.bin"/><Relationship Id="rId50" Type="http://schemas.openxmlformats.org/officeDocument/2006/relationships/image" Target="../media/image173.wmf"/><Relationship Id="rId7" Type="http://schemas.openxmlformats.org/officeDocument/2006/relationships/image" Target="../media/image152.wmf"/><Relationship Id="rId12" Type="http://schemas.openxmlformats.org/officeDocument/2006/relationships/oleObject" Target="../embeddings/oleObject172.bin"/><Relationship Id="rId17" Type="http://schemas.openxmlformats.org/officeDocument/2006/relationships/oleObject" Target="../embeddings/oleObject175.bin"/><Relationship Id="rId25" Type="http://schemas.openxmlformats.org/officeDocument/2006/relationships/oleObject" Target="../embeddings/oleObject179.bin"/><Relationship Id="rId33" Type="http://schemas.openxmlformats.org/officeDocument/2006/relationships/oleObject" Target="../embeddings/oleObject183.bin"/><Relationship Id="rId38" Type="http://schemas.openxmlformats.org/officeDocument/2006/relationships/image" Target="../media/image167.wmf"/><Relationship Id="rId46" Type="http://schemas.openxmlformats.org/officeDocument/2006/relationships/image" Target="../media/image171.wmf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56.wmf"/><Relationship Id="rId20" Type="http://schemas.openxmlformats.org/officeDocument/2006/relationships/image" Target="../media/image158.wmf"/><Relationship Id="rId29" Type="http://schemas.openxmlformats.org/officeDocument/2006/relationships/oleObject" Target="../embeddings/oleObject181.bin"/><Relationship Id="rId41" Type="http://schemas.openxmlformats.org/officeDocument/2006/relationships/oleObject" Target="../embeddings/oleObject187.bin"/><Relationship Id="rId54" Type="http://schemas.openxmlformats.org/officeDocument/2006/relationships/image" Target="../media/image175.wmf"/><Relationship Id="rId1" Type="http://schemas.openxmlformats.org/officeDocument/2006/relationships/vmlDrawing" Target="../drawings/vmlDrawing10.vml"/><Relationship Id="rId6" Type="http://schemas.openxmlformats.org/officeDocument/2006/relationships/oleObject" Target="../embeddings/oleObject169.bin"/><Relationship Id="rId11" Type="http://schemas.openxmlformats.org/officeDocument/2006/relationships/image" Target="../media/image154.wmf"/><Relationship Id="rId24" Type="http://schemas.openxmlformats.org/officeDocument/2006/relationships/image" Target="../media/image160.wmf"/><Relationship Id="rId32" Type="http://schemas.openxmlformats.org/officeDocument/2006/relationships/image" Target="../media/image164.wmf"/><Relationship Id="rId37" Type="http://schemas.openxmlformats.org/officeDocument/2006/relationships/oleObject" Target="../embeddings/oleObject185.bin"/><Relationship Id="rId40" Type="http://schemas.openxmlformats.org/officeDocument/2006/relationships/image" Target="../media/image168.wmf"/><Relationship Id="rId45" Type="http://schemas.openxmlformats.org/officeDocument/2006/relationships/oleObject" Target="../embeddings/oleObject189.bin"/><Relationship Id="rId53" Type="http://schemas.openxmlformats.org/officeDocument/2006/relationships/oleObject" Target="../embeddings/oleObject193.bin"/><Relationship Id="rId5" Type="http://schemas.openxmlformats.org/officeDocument/2006/relationships/image" Target="../media/image151.wmf"/><Relationship Id="rId15" Type="http://schemas.openxmlformats.org/officeDocument/2006/relationships/oleObject" Target="../embeddings/oleObject174.bin"/><Relationship Id="rId23" Type="http://schemas.openxmlformats.org/officeDocument/2006/relationships/oleObject" Target="../embeddings/oleObject178.bin"/><Relationship Id="rId28" Type="http://schemas.openxmlformats.org/officeDocument/2006/relationships/image" Target="../media/image162.wmf"/><Relationship Id="rId36" Type="http://schemas.openxmlformats.org/officeDocument/2006/relationships/image" Target="../media/image166.wmf"/><Relationship Id="rId49" Type="http://schemas.openxmlformats.org/officeDocument/2006/relationships/oleObject" Target="../embeddings/oleObject191.bin"/><Relationship Id="rId10" Type="http://schemas.openxmlformats.org/officeDocument/2006/relationships/oleObject" Target="../embeddings/oleObject171.bin"/><Relationship Id="rId19" Type="http://schemas.openxmlformats.org/officeDocument/2006/relationships/oleObject" Target="../embeddings/oleObject176.bin"/><Relationship Id="rId31" Type="http://schemas.openxmlformats.org/officeDocument/2006/relationships/oleObject" Target="../embeddings/oleObject182.bin"/><Relationship Id="rId44" Type="http://schemas.openxmlformats.org/officeDocument/2006/relationships/image" Target="../media/image170.wmf"/><Relationship Id="rId52" Type="http://schemas.openxmlformats.org/officeDocument/2006/relationships/image" Target="../media/image174.wmf"/><Relationship Id="rId4" Type="http://schemas.openxmlformats.org/officeDocument/2006/relationships/oleObject" Target="../embeddings/oleObject168.bin"/><Relationship Id="rId9" Type="http://schemas.openxmlformats.org/officeDocument/2006/relationships/image" Target="../media/image153.wmf"/><Relationship Id="rId14" Type="http://schemas.openxmlformats.org/officeDocument/2006/relationships/image" Target="../media/image155.wmf"/><Relationship Id="rId22" Type="http://schemas.openxmlformats.org/officeDocument/2006/relationships/image" Target="../media/image159.wmf"/><Relationship Id="rId27" Type="http://schemas.openxmlformats.org/officeDocument/2006/relationships/oleObject" Target="../embeddings/oleObject180.bin"/><Relationship Id="rId30" Type="http://schemas.openxmlformats.org/officeDocument/2006/relationships/image" Target="../media/image163.wmf"/><Relationship Id="rId35" Type="http://schemas.openxmlformats.org/officeDocument/2006/relationships/oleObject" Target="../embeddings/oleObject184.bin"/><Relationship Id="rId43" Type="http://schemas.openxmlformats.org/officeDocument/2006/relationships/oleObject" Target="../embeddings/oleObject188.bin"/><Relationship Id="rId48" Type="http://schemas.openxmlformats.org/officeDocument/2006/relationships/image" Target="../media/image172.wmf"/><Relationship Id="rId8" Type="http://schemas.openxmlformats.org/officeDocument/2006/relationships/oleObject" Target="../embeddings/oleObject170.bin"/><Relationship Id="rId51" Type="http://schemas.openxmlformats.org/officeDocument/2006/relationships/oleObject" Target="../embeddings/oleObject192.bin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6.wmf"/><Relationship Id="rId13" Type="http://schemas.openxmlformats.org/officeDocument/2006/relationships/oleObject" Target="../embeddings/oleObject197.bin"/><Relationship Id="rId18" Type="http://schemas.openxmlformats.org/officeDocument/2006/relationships/image" Target="../media/image181.wmf"/><Relationship Id="rId3" Type="http://schemas.openxmlformats.org/officeDocument/2006/relationships/notesSlide" Target="../notesSlides/notesSlide12.xml"/><Relationship Id="rId21" Type="http://schemas.openxmlformats.org/officeDocument/2006/relationships/oleObject" Target="../embeddings/oleObject201.bin"/><Relationship Id="rId7" Type="http://schemas.openxmlformats.org/officeDocument/2006/relationships/oleObject" Target="../embeddings/oleObject194.bin"/><Relationship Id="rId12" Type="http://schemas.openxmlformats.org/officeDocument/2006/relationships/image" Target="../media/image178.wmf"/><Relationship Id="rId17" Type="http://schemas.openxmlformats.org/officeDocument/2006/relationships/oleObject" Target="../embeddings/oleObject199.bin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80.wmf"/><Relationship Id="rId20" Type="http://schemas.openxmlformats.org/officeDocument/2006/relationships/image" Target="../media/image182.wmf"/><Relationship Id="rId1" Type="http://schemas.openxmlformats.org/officeDocument/2006/relationships/vmlDrawing" Target="../drawings/vmlDrawing11.vml"/><Relationship Id="rId6" Type="http://schemas.openxmlformats.org/officeDocument/2006/relationships/oleObject" Target="../embeddings/oleObject172.bin"/><Relationship Id="rId11" Type="http://schemas.openxmlformats.org/officeDocument/2006/relationships/oleObject" Target="../embeddings/oleObject196.bin"/><Relationship Id="rId5" Type="http://schemas.openxmlformats.org/officeDocument/2006/relationships/image" Target="../media/image154.wmf"/><Relationship Id="rId15" Type="http://schemas.openxmlformats.org/officeDocument/2006/relationships/oleObject" Target="../embeddings/oleObject198.bin"/><Relationship Id="rId10" Type="http://schemas.openxmlformats.org/officeDocument/2006/relationships/image" Target="../media/image177.wmf"/><Relationship Id="rId19" Type="http://schemas.openxmlformats.org/officeDocument/2006/relationships/oleObject" Target="../embeddings/oleObject200.bin"/><Relationship Id="rId4" Type="http://schemas.openxmlformats.org/officeDocument/2006/relationships/oleObject" Target="../embeddings/oleObject171.bin"/><Relationship Id="rId9" Type="http://schemas.openxmlformats.org/officeDocument/2006/relationships/oleObject" Target="../embeddings/oleObject195.bin"/><Relationship Id="rId14" Type="http://schemas.openxmlformats.org/officeDocument/2006/relationships/image" Target="../media/image179.wmf"/><Relationship Id="rId22" Type="http://schemas.openxmlformats.org/officeDocument/2006/relationships/image" Target="../media/image183.wmf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3.bin"/><Relationship Id="rId13" Type="http://schemas.openxmlformats.org/officeDocument/2006/relationships/image" Target="../media/image6.wmf"/><Relationship Id="rId18" Type="http://schemas.openxmlformats.org/officeDocument/2006/relationships/oleObject" Target="../embeddings/oleObject8.bin"/><Relationship Id="rId26" Type="http://schemas.openxmlformats.org/officeDocument/2006/relationships/oleObject" Target="../embeddings/oleObject13.bin"/><Relationship Id="rId3" Type="http://schemas.openxmlformats.org/officeDocument/2006/relationships/notesSlide" Target="../notesSlides/notesSlide2.xml"/><Relationship Id="rId21" Type="http://schemas.openxmlformats.org/officeDocument/2006/relationships/image" Target="../media/image10.wmf"/><Relationship Id="rId7" Type="http://schemas.openxmlformats.org/officeDocument/2006/relationships/image" Target="../media/image3.wmf"/><Relationship Id="rId12" Type="http://schemas.openxmlformats.org/officeDocument/2006/relationships/oleObject" Target="../embeddings/oleObject5.bin"/><Relationship Id="rId17" Type="http://schemas.openxmlformats.org/officeDocument/2006/relationships/image" Target="../media/image8.wmf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7.bin"/><Relationship Id="rId20" Type="http://schemas.openxmlformats.org/officeDocument/2006/relationships/oleObject" Target="../embeddings/oleObject9.bin"/><Relationship Id="rId1" Type="http://schemas.openxmlformats.org/officeDocument/2006/relationships/vmlDrawing" Target="../drawings/vmlDrawing1.vml"/><Relationship Id="rId6" Type="http://schemas.openxmlformats.org/officeDocument/2006/relationships/oleObject" Target="../embeddings/oleObject2.bin"/><Relationship Id="rId11" Type="http://schemas.openxmlformats.org/officeDocument/2006/relationships/image" Target="../media/image5.wmf"/><Relationship Id="rId24" Type="http://schemas.openxmlformats.org/officeDocument/2006/relationships/oleObject" Target="../embeddings/oleObject11.bin"/><Relationship Id="rId5" Type="http://schemas.openxmlformats.org/officeDocument/2006/relationships/image" Target="../media/image2.wmf"/><Relationship Id="rId15" Type="http://schemas.openxmlformats.org/officeDocument/2006/relationships/image" Target="../media/image7.wmf"/><Relationship Id="rId23" Type="http://schemas.openxmlformats.org/officeDocument/2006/relationships/image" Target="../media/image11.wmf"/><Relationship Id="rId10" Type="http://schemas.openxmlformats.org/officeDocument/2006/relationships/oleObject" Target="../embeddings/oleObject4.bin"/><Relationship Id="rId19" Type="http://schemas.openxmlformats.org/officeDocument/2006/relationships/image" Target="../media/image9.wmf"/><Relationship Id="rId4" Type="http://schemas.openxmlformats.org/officeDocument/2006/relationships/oleObject" Target="../embeddings/oleObject1.bin"/><Relationship Id="rId9" Type="http://schemas.openxmlformats.org/officeDocument/2006/relationships/image" Target="../media/image4.wmf"/><Relationship Id="rId14" Type="http://schemas.openxmlformats.org/officeDocument/2006/relationships/oleObject" Target="../embeddings/oleObject6.bin"/><Relationship Id="rId22" Type="http://schemas.openxmlformats.org/officeDocument/2006/relationships/oleObject" Target="../embeddings/oleObject10.bin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6.bin"/><Relationship Id="rId13" Type="http://schemas.openxmlformats.org/officeDocument/2006/relationships/image" Target="../media/image16.wmf"/><Relationship Id="rId18" Type="http://schemas.openxmlformats.org/officeDocument/2006/relationships/oleObject" Target="../embeddings/oleObject21.bin"/><Relationship Id="rId26" Type="http://schemas.openxmlformats.org/officeDocument/2006/relationships/oleObject" Target="../embeddings/oleObject25.bin"/><Relationship Id="rId3" Type="http://schemas.openxmlformats.org/officeDocument/2006/relationships/notesSlide" Target="../notesSlides/notesSlide3.xml"/><Relationship Id="rId21" Type="http://schemas.openxmlformats.org/officeDocument/2006/relationships/image" Target="../media/image20.wmf"/><Relationship Id="rId7" Type="http://schemas.openxmlformats.org/officeDocument/2006/relationships/image" Target="../media/image13.wmf"/><Relationship Id="rId12" Type="http://schemas.openxmlformats.org/officeDocument/2006/relationships/oleObject" Target="../embeddings/oleObject18.bin"/><Relationship Id="rId17" Type="http://schemas.openxmlformats.org/officeDocument/2006/relationships/image" Target="../media/image18.wmf"/><Relationship Id="rId25" Type="http://schemas.openxmlformats.org/officeDocument/2006/relationships/image" Target="../media/image22.wmf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20.bin"/><Relationship Id="rId20" Type="http://schemas.openxmlformats.org/officeDocument/2006/relationships/oleObject" Target="../embeddings/oleObject22.bin"/><Relationship Id="rId1" Type="http://schemas.openxmlformats.org/officeDocument/2006/relationships/vmlDrawing" Target="../drawings/vmlDrawing2.vml"/><Relationship Id="rId6" Type="http://schemas.openxmlformats.org/officeDocument/2006/relationships/oleObject" Target="../embeddings/oleObject15.bin"/><Relationship Id="rId11" Type="http://schemas.openxmlformats.org/officeDocument/2006/relationships/image" Target="../media/image15.wmf"/><Relationship Id="rId24" Type="http://schemas.openxmlformats.org/officeDocument/2006/relationships/oleObject" Target="../embeddings/oleObject24.bin"/><Relationship Id="rId5" Type="http://schemas.openxmlformats.org/officeDocument/2006/relationships/image" Target="../media/image12.wmf"/><Relationship Id="rId15" Type="http://schemas.openxmlformats.org/officeDocument/2006/relationships/image" Target="../media/image17.wmf"/><Relationship Id="rId23" Type="http://schemas.openxmlformats.org/officeDocument/2006/relationships/image" Target="../media/image21.wmf"/><Relationship Id="rId10" Type="http://schemas.openxmlformats.org/officeDocument/2006/relationships/oleObject" Target="../embeddings/oleObject17.bin"/><Relationship Id="rId19" Type="http://schemas.openxmlformats.org/officeDocument/2006/relationships/image" Target="../media/image19.wmf"/><Relationship Id="rId4" Type="http://schemas.openxmlformats.org/officeDocument/2006/relationships/oleObject" Target="../embeddings/oleObject14.bin"/><Relationship Id="rId9" Type="http://schemas.openxmlformats.org/officeDocument/2006/relationships/image" Target="../media/image14.wmf"/><Relationship Id="rId14" Type="http://schemas.openxmlformats.org/officeDocument/2006/relationships/oleObject" Target="../embeddings/oleObject19.bin"/><Relationship Id="rId22" Type="http://schemas.openxmlformats.org/officeDocument/2006/relationships/oleObject" Target="../embeddings/oleObject23.bin"/><Relationship Id="rId27" Type="http://schemas.openxmlformats.org/officeDocument/2006/relationships/image" Target="../media/image23.wmf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28.bin"/><Relationship Id="rId13" Type="http://schemas.openxmlformats.org/officeDocument/2006/relationships/image" Target="../media/image28.wmf"/><Relationship Id="rId18" Type="http://schemas.openxmlformats.org/officeDocument/2006/relationships/oleObject" Target="../embeddings/oleObject33.bin"/><Relationship Id="rId26" Type="http://schemas.openxmlformats.org/officeDocument/2006/relationships/oleObject" Target="../embeddings/oleObject37.bin"/><Relationship Id="rId39" Type="http://schemas.openxmlformats.org/officeDocument/2006/relationships/image" Target="../media/image41.wmf"/><Relationship Id="rId3" Type="http://schemas.openxmlformats.org/officeDocument/2006/relationships/notesSlide" Target="../notesSlides/notesSlide4.xml"/><Relationship Id="rId21" Type="http://schemas.openxmlformats.org/officeDocument/2006/relationships/image" Target="../media/image32.wmf"/><Relationship Id="rId34" Type="http://schemas.openxmlformats.org/officeDocument/2006/relationships/oleObject" Target="../embeddings/oleObject41.bin"/><Relationship Id="rId7" Type="http://schemas.openxmlformats.org/officeDocument/2006/relationships/image" Target="../media/image25.wmf"/><Relationship Id="rId12" Type="http://schemas.openxmlformats.org/officeDocument/2006/relationships/oleObject" Target="../embeddings/oleObject30.bin"/><Relationship Id="rId17" Type="http://schemas.openxmlformats.org/officeDocument/2006/relationships/image" Target="../media/image30.wmf"/><Relationship Id="rId25" Type="http://schemas.openxmlformats.org/officeDocument/2006/relationships/image" Target="../media/image34.wmf"/><Relationship Id="rId33" Type="http://schemas.openxmlformats.org/officeDocument/2006/relationships/image" Target="../media/image38.wmf"/><Relationship Id="rId38" Type="http://schemas.openxmlformats.org/officeDocument/2006/relationships/oleObject" Target="../embeddings/oleObject43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32.bin"/><Relationship Id="rId20" Type="http://schemas.openxmlformats.org/officeDocument/2006/relationships/oleObject" Target="../embeddings/oleObject34.bin"/><Relationship Id="rId29" Type="http://schemas.openxmlformats.org/officeDocument/2006/relationships/image" Target="../media/image36.wmf"/><Relationship Id="rId1" Type="http://schemas.openxmlformats.org/officeDocument/2006/relationships/vmlDrawing" Target="../drawings/vmlDrawing3.vml"/><Relationship Id="rId6" Type="http://schemas.openxmlformats.org/officeDocument/2006/relationships/oleObject" Target="../embeddings/oleObject27.bin"/><Relationship Id="rId11" Type="http://schemas.openxmlformats.org/officeDocument/2006/relationships/image" Target="../media/image27.wmf"/><Relationship Id="rId24" Type="http://schemas.openxmlformats.org/officeDocument/2006/relationships/oleObject" Target="../embeddings/oleObject36.bin"/><Relationship Id="rId32" Type="http://schemas.openxmlformats.org/officeDocument/2006/relationships/oleObject" Target="../embeddings/oleObject40.bin"/><Relationship Id="rId37" Type="http://schemas.openxmlformats.org/officeDocument/2006/relationships/image" Target="../media/image40.wmf"/><Relationship Id="rId5" Type="http://schemas.openxmlformats.org/officeDocument/2006/relationships/image" Target="../media/image24.wmf"/><Relationship Id="rId15" Type="http://schemas.openxmlformats.org/officeDocument/2006/relationships/image" Target="../media/image29.wmf"/><Relationship Id="rId23" Type="http://schemas.openxmlformats.org/officeDocument/2006/relationships/image" Target="../media/image33.wmf"/><Relationship Id="rId28" Type="http://schemas.openxmlformats.org/officeDocument/2006/relationships/oleObject" Target="../embeddings/oleObject38.bin"/><Relationship Id="rId36" Type="http://schemas.openxmlformats.org/officeDocument/2006/relationships/oleObject" Target="../embeddings/oleObject42.bin"/><Relationship Id="rId10" Type="http://schemas.openxmlformats.org/officeDocument/2006/relationships/oleObject" Target="../embeddings/oleObject29.bin"/><Relationship Id="rId19" Type="http://schemas.openxmlformats.org/officeDocument/2006/relationships/image" Target="../media/image31.wmf"/><Relationship Id="rId31" Type="http://schemas.openxmlformats.org/officeDocument/2006/relationships/image" Target="../media/image37.wmf"/><Relationship Id="rId4" Type="http://schemas.openxmlformats.org/officeDocument/2006/relationships/oleObject" Target="../embeddings/oleObject26.bin"/><Relationship Id="rId9" Type="http://schemas.openxmlformats.org/officeDocument/2006/relationships/image" Target="../media/image26.wmf"/><Relationship Id="rId14" Type="http://schemas.openxmlformats.org/officeDocument/2006/relationships/oleObject" Target="../embeddings/oleObject31.bin"/><Relationship Id="rId22" Type="http://schemas.openxmlformats.org/officeDocument/2006/relationships/oleObject" Target="../embeddings/oleObject35.bin"/><Relationship Id="rId27" Type="http://schemas.openxmlformats.org/officeDocument/2006/relationships/image" Target="../media/image35.wmf"/><Relationship Id="rId30" Type="http://schemas.openxmlformats.org/officeDocument/2006/relationships/oleObject" Target="../embeddings/oleObject39.bin"/><Relationship Id="rId35" Type="http://schemas.openxmlformats.org/officeDocument/2006/relationships/image" Target="../media/image39.wmf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46.bin"/><Relationship Id="rId13" Type="http://schemas.openxmlformats.org/officeDocument/2006/relationships/image" Target="../media/image46.wmf"/><Relationship Id="rId18" Type="http://schemas.openxmlformats.org/officeDocument/2006/relationships/oleObject" Target="../embeddings/oleObject51.bin"/><Relationship Id="rId26" Type="http://schemas.openxmlformats.org/officeDocument/2006/relationships/oleObject" Target="../embeddings/oleObject55.bin"/><Relationship Id="rId39" Type="http://schemas.openxmlformats.org/officeDocument/2006/relationships/image" Target="../media/image59.wmf"/><Relationship Id="rId3" Type="http://schemas.openxmlformats.org/officeDocument/2006/relationships/notesSlide" Target="../notesSlides/notesSlide5.xml"/><Relationship Id="rId21" Type="http://schemas.openxmlformats.org/officeDocument/2006/relationships/image" Target="../media/image50.wmf"/><Relationship Id="rId34" Type="http://schemas.openxmlformats.org/officeDocument/2006/relationships/oleObject" Target="../embeddings/oleObject59.bin"/><Relationship Id="rId7" Type="http://schemas.openxmlformats.org/officeDocument/2006/relationships/image" Target="../media/image43.wmf"/><Relationship Id="rId12" Type="http://schemas.openxmlformats.org/officeDocument/2006/relationships/oleObject" Target="../embeddings/oleObject48.bin"/><Relationship Id="rId17" Type="http://schemas.openxmlformats.org/officeDocument/2006/relationships/image" Target="../media/image48.wmf"/><Relationship Id="rId25" Type="http://schemas.openxmlformats.org/officeDocument/2006/relationships/image" Target="../media/image52.wmf"/><Relationship Id="rId33" Type="http://schemas.openxmlformats.org/officeDocument/2006/relationships/image" Target="../media/image56.wmf"/><Relationship Id="rId38" Type="http://schemas.openxmlformats.org/officeDocument/2006/relationships/oleObject" Target="../embeddings/oleObject61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50.bin"/><Relationship Id="rId20" Type="http://schemas.openxmlformats.org/officeDocument/2006/relationships/oleObject" Target="../embeddings/oleObject52.bin"/><Relationship Id="rId29" Type="http://schemas.openxmlformats.org/officeDocument/2006/relationships/image" Target="../media/image54.wmf"/><Relationship Id="rId1" Type="http://schemas.openxmlformats.org/officeDocument/2006/relationships/vmlDrawing" Target="../drawings/vmlDrawing4.vml"/><Relationship Id="rId6" Type="http://schemas.openxmlformats.org/officeDocument/2006/relationships/oleObject" Target="../embeddings/oleObject45.bin"/><Relationship Id="rId11" Type="http://schemas.openxmlformats.org/officeDocument/2006/relationships/image" Target="../media/image45.wmf"/><Relationship Id="rId24" Type="http://schemas.openxmlformats.org/officeDocument/2006/relationships/oleObject" Target="../embeddings/oleObject54.bin"/><Relationship Id="rId32" Type="http://schemas.openxmlformats.org/officeDocument/2006/relationships/oleObject" Target="../embeddings/oleObject58.bin"/><Relationship Id="rId37" Type="http://schemas.openxmlformats.org/officeDocument/2006/relationships/image" Target="../media/image58.wmf"/><Relationship Id="rId5" Type="http://schemas.openxmlformats.org/officeDocument/2006/relationships/image" Target="../media/image42.wmf"/><Relationship Id="rId15" Type="http://schemas.openxmlformats.org/officeDocument/2006/relationships/image" Target="../media/image47.wmf"/><Relationship Id="rId23" Type="http://schemas.openxmlformats.org/officeDocument/2006/relationships/image" Target="../media/image51.wmf"/><Relationship Id="rId28" Type="http://schemas.openxmlformats.org/officeDocument/2006/relationships/oleObject" Target="../embeddings/oleObject56.bin"/><Relationship Id="rId36" Type="http://schemas.openxmlformats.org/officeDocument/2006/relationships/oleObject" Target="../embeddings/oleObject60.bin"/><Relationship Id="rId10" Type="http://schemas.openxmlformats.org/officeDocument/2006/relationships/oleObject" Target="../embeddings/oleObject47.bin"/><Relationship Id="rId19" Type="http://schemas.openxmlformats.org/officeDocument/2006/relationships/image" Target="../media/image49.wmf"/><Relationship Id="rId31" Type="http://schemas.openxmlformats.org/officeDocument/2006/relationships/image" Target="../media/image55.wmf"/><Relationship Id="rId4" Type="http://schemas.openxmlformats.org/officeDocument/2006/relationships/oleObject" Target="../embeddings/oleObject44.bin"/><Relationship Id="rId9" Type="http://schemas.openxmlformats.org/officeDocument/2006/relationships/image" Target="../media/image44.wmf"/><Relationship Id="rId14" Type="http://schemas.openxmlformats.org/officeDocument/2006/relationships/oleObject" Target="../embeddings/oleObject49.bin"/><Relationship Id="rId22" Type="http://schemas.openxmlformats.org/officeDocument/2006/relationships/oleObject" Target="../embeddings/oleObject53.bin"/><Relationship Id="rId27" Type="http://schemas.openxmlformats.org/officeDocument/2006/relationships/image" Target="../media/image53.wmf"/><Relationship Id="rId30" Type="http://schemas.openxmlformats.org/officeDocument/2006/relationships/oleObject" Target="../embeddings/oleObject57.bin"/><Relationship Id="rId35" Type="http://schemas.openxmlformats.org/officeDocument/2006/relationships/image" Target="../media/image57.wmf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64.bin"/><Relationship Id="rId13" Type="http://schemas.openxmlformats.org/officeDocument/2006/relationships/image" Target="../media/image64.wmf"/><Relationship Id="rId18" Type="http://schemas.openxmlformats.org/officeDocument/2006/relationships/oleObject" Target="../embeddings/oleObject69.bin"/><Relationship Id="rId26" Type="http://schemas.openxmlformats.org/officeDocument/2006/relationships/oleObject" Target="../embeddings/oleObject73.bin"/><Relationship Id="rId39" Type="http://schemas.openxmlformats.org/officeDocument/2006/relationships/image" Target="../media/image72.wmf"/><Relationship Id="rId3" Type="http://schemas.openxmlformats.org/officeDocument/2006/relationships/notesSlide" Target="../notesSlides/notesSlide6.xml"/><Relationship Id="rId21" Type="http://schemas.openxmlformats.org/officeDocument/2006/relationships/image" Target="../media/image59.wmf"/><Relationship Id="rId34" Type="http://schemas.openxmlformats.org/officeDocument/2006/relationships/oleObject" Target="../embeddings/oleObject77.bin"/><Relationship Id="rId42" Type="http://schemas.openxmlformats.org/officeDocument/2006/relationships/oleObject" Target="../embeddings/oleObject81.bin"/><Relationship Id="rId7" Type="http://schemas.openxmlformats.org/officeDocument/2006/relationships/image" Target="../media/image61.wmf"/><Relationship Id="rId12" Type="http://schemas.openxmlformats.org/officeDocument/2006/relationships/oleObject" Target="../embeddings/oleObject66.bin"/><Relationship Id="rId17" Type="http://schemas.openxmlformats.org/officeDocument/2006/relationships/image" Target="../media/image45.wmf"/><Relationship Id="rId25" Type="http://schemas.openxmlformats.org/officeDocument/2006/relationships/image" Target="../media/image65.wmf"/><Relationship Id="rId33" Type="http://schemas.openxmlformats.org/officeDocument/2006/relationships/image" Target="../media/image69.wmf"/><Relationship Id="rId38" Type="http://schemas.openxmlformats.org/officeDocument/2006/relationships/oleObject" Target="../embeddings/oleObject79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68.bin"/><Relationship Id="rId20" Type="http://schemas.openxmlformats.org/officeDocument/2006/relationships/oleObject" Target="../embeddings/oleObject70.bin"/><Relationship Id="rId29" Type="http://schemas.openxmlformats.org/officeDocument/2006/relationships/image" Target="../media/image67.wmf"/><Relationship Id="rId41" Type="http://schemas.openxmlformats.org/officeDocument/2006/relationships/image" Target="../media/image73.wmf"/><Relationship Id="rId1" Type="http://schemas.openxmlformats.org/officeDocument/2006/relationships/vmlDrawing" Target="../drawings/vmlDrawing5.vml"/><Relationship Id="rId6" Type="http://schemas.openxmlformats.org/officeDocument/2006/relationships/oleObject" Target="../embeddings/oleObject63.bin"/><Relationship Id="rId11" Type="http://schemas.openxmlformats.org/officeDocument/2006/relationships/image" Target="../media/image63.wmf"/><Relationship Id="rId24" Type="http://schemas.openxmlformats.org/officeDocument/2006/relationships/oleObject" Target="../embeddings/oleObject72.bin"/><Relationship Id="rId32" Type="http://schemas.openxmlformats.org/officeDocument/2006/relationships/oleObject" Target="../embeddings/oleObject76.bin"/><Relationship Id="rId37" Type="http://schemas.openxmlformats.org/officeDocument/2006/relationships/image" Target="../media/image71.wmf"/><Relationship Id="rId40" Type="http://schemas.openxmlformats.org/officeDocument/2006/relationships/oleObject" Target="../embeddings/oleObject80.bin"/><Relationship Id="rId45" Type="http://schemas.openxmlformats.org/officeDocument/2006/relationships/image" Target="../media/image75.wmf"/><Relationship Id="rId5" Type="http://schemas.openxmlformats.org/officeDocument/2006/relationships/image" Target="../media/image60.wmf"/><Relationship Id="rId15" Type="http://schemas.openxmlformats.org/officeDocument/2006/relationships/image" Target="../media/image44.wmf"/><Relationship Id="rId23" Type="http://schemas.openxmlformats.org/officeDocument/2006/relationships/image" Target="../media/image46.wmf"/><Relationship Id="rId28" Type="http://schemas.openxmlformats.org/officeDocument/2006/relationships/oleObject" Target="../embeddings/oleObject74.bin"/><Relationship Id="rId36" Type="http://schemas.openxmlformats.org/officeDocument/2006/relationships/oleObject" Target="../embeddings/oleObject78.bin"/><Relationship Id="rId10" Type="http://schemas.openxmlformats.org/officeDocument/2006/relationships/oleObject" Target="../embeddings/oleObject65.bin"/><Relationship Id="rId19" Type="http://schemas.openxmlformats.org/officeDocument/2006/relationships/image" Target="../media/image58.wmf"/><Relationship Id="rId31" Type="http://schemas.openxmlformats.org/officeDocument/2006/relationships/image" Target="../media/image68.wmf"/><Relationship Id="rId44" Type="http://schemas.openxmlformats.org/officeDocument/2006/relationships/oleObject" Target="../embeddings/oleObject82.bin"/><Relationship Id="rId4" Type="http://schemas.openxmlformats.org/officeDocument/2006/relationships/oleObject" Target="../embeddings/oleObject62.bin"/><Relationship Id="rId9" Type="http://schemas.openxmlformats.org/officeDocument/2006/relationships/image" Target="../media/image62.wmf"/><Relationship Id="rId14" Type="http://schemas.openxmlformats.org/officeDocument/2006/relationships/oleObject" Target="../embeddings/oleObject67.bin"/><Relationship Id="rId22" Type="http://schemas.openxmlformats.org/officeDocument/2006/relationships/oleObject" Target="../embeddings/oleObject71.bin"/><Relationship Id="rId27" Type="http://schemas.openxmlformats.org/officeDocument/2006/relationships/image" Target="../media/image66.wmf"/><Relationship Id="rId30" Type="http://schemas.openxmlformats.org/officeDocument/2006/relationships/oleObject" Target="../embeddings/oleObject75.bin"/><Relationship Id="rId35" Type="http://schemas.openxmlformats.org/officeDocument/2006/relationships/image" Target="../media/image70.wmf"/><Relationship Id="rId43" Type="http://schemas.openxmlformats.org/officeDocument/2006/relationships/image" Target="../media/image74.wmf"/></Relationships>
</file>

<file path=ppt/slides/_rels/slide7.xml.rels><?xml version="1.0" encoding="UTF-8" standalone="yes"?>
<Relationships xmlns="http://schemas.openxmlformats.org/package/2006/relationships"><Relationship Id="rId13" Type="http://schemas.openxmlformats.org/officeDocument/2006/relationships/image" Target="../media/image28.wmf"/><Relationship Id="rId18" Type="http://schemas.openxmlformats.org/officeDocument/2006/relationships/oleObject" Target="../embeddings/oleObject90.bin"/><Relationship Id="rId26" Type="http://schemas.openxmlformats.org/officeDocument/2006/relationships/oleObject" Target="../embeddings/oleObject94.bin"/><Relationship Id="rId39" Type="http://schemas.openxmlformats.org/officeDocument/2006/relationships/image" Target="../media/image88.wmf"/><Relationship Id="rId3" Type="http://schemas.openxmlformats.org/officeDocument/2006/relationships/notesSlide" Target="../notesSlides/notesSlide7.xml"/><Relationship Id="rId21" Type="http://schemas.openxmlformats.org/officeDocument/2006/relationships/image" Target="../media/image32.wmf"/><Relationship Id="rId34" Type="http://schemas.openxmlformats.org/officeDocument/2006/relationships/oleObject" Target="../embeddings/oleObject98.bin"/><Relationship Id="rId42" Type="http://schemas.openxmlformats.org/officeDocument/2006/relationships/oleObject" Target="../embeddings/oleObject102.bin"/><Relationship Id="rId47" Type="http://schemas.openxmlformats.org/officeDocument/2006/relationships/image" Target="../media/image92.wmf"/><Relationship Id="rId50" Type="http://schemas.openxmlformats.org/officeDocument/2006/relationships/oleObject" Target="../embeddings/oleObject106.bin"/><Relationship Id="rId7" Type="http://schemas.openxmlformats.org/officeDocument/2006/relationships/image" Target="../media/image62.wmf"/><Relationship Id="rId12" Type="http://schemas.openxmlformats.org/officeDocument/2006/relationships/oleObject" Target="../embeddings/oleObject87.bin"/><Relationship Id="rId17" Type="http://schemas.openxmlformats.org/officeDocument/2006/relationships/image" Target="../media/image30.wmf"/><Relationship Id="rId25" Type="http://schemas.openxmlformats.org/officeDocument/2006/relationships/image" Target="../media/image81.wmf"/><Relationship Id="rId33" Type="http://schemas.openxmlformats.org/officeDocument/2006/relationships/image" Target="../media/image85.wmf"/><Relationship Id="rId38" Type="http://schemas.openxmlformats.org/officeDocument/2006/relationships/oleObject" Target="../embeddings/oleObject100.bin"/><Relationship Id="rId46" Type="http://schemas.openxmlformats.org/officeDocument/2006/relationships/oleObject" Target="../embeddings/oleObject104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89.bin"/><Relationship Id="rId20" Type="http://schemas.openxmlformats.org/officeDocument/2006/relationships/oleObject" Target="../embeddings/oleObject91.bin"/><Relationship Id="rId29" Type="http://schemas.openxmlformats.org/officeDocument/2006/relationships/image" Target="../media/image83.wmf"/><Relationship Id="rId41" Type="http://schemas.openxmlformats.org/officeDocument/2006/relationships/image" Target="../media/image89.wmf"/><Relationship Id="rId1" Type="http://schemas.openxmlformats.org/officeDocument/2006/relationships/vmlDrawing" Target="../drawings/vmlDrawing6.vml"/><Relationship Id="rId6" Type="http://schemas.openxmlformats.org/officeDocument/2006/relationships/oleObject" Target="../embeddings/oleObject84.bin"/><Relationship Id="rId11" Type="http://schemas.openxmlformats.org/officeDocument/2006/relationships/image" Target="../media/image78.wmf"/><Relationship Id="rId24" Type="http://schemas.openxmlformats.org/officeDocument/2006/relationships/oleObject" Target="../embeddings/oleObject93.bin"/><Relationship Id="rId32" Type="http://schemas.openxmlformats.org/officeDocument/2006/relationships/oleObject" Target="../embeddings/oleObject97.bin"/><Relationship Id="rId37" Type="http://schemas.openxmlformats.org/officeDocument/2006/relationships/image" Target="../media/image87.wmf"/><Relationship Id="rId40" Type="http://schemas.openxmlformats.org/officeDocument/2006/relationships/oleObject" Target="../embeddings/oleObject101.bin"/><Relationship Id="rId45" Type="http://schemas.openxmlformats.org/officeDocument/2006/relationships/image" Target="../media/image91.wmf"/><Relationship Id="rId5" Type="http://schemas.openxmlformats.org/officeDocument/2006/relationships/image" Target="../media/image76.wmf"/><Relationship Id="rId15" Type="http://schemas.openxmlformats.org/officeDocument/2006/relationships/image" Target="../media/image29.wmf"/><Relationship Id="rId23" Type="http://schemas.openxmlformats.org/officeDocument/2006/relationships/image" Target="../media/image80.wmf"/><Relationship Id="rId28" Type="http://schemas.openxmlformats.org/officeDocument/2006/relationships/oleObject" Target="../embeddings/oleObject95.bin"/><Relationship Id="rId36" Type="http://schemas.openxmlformats.org/officeDocument/2006/relationships/oleObject" Target="../embeddings/oleObject99.bin"/><Relationship Id="rId49" Type="http://schemas.openxmlformats.org/officeDocument/2006/relationships/image" Target="../media/image93.wmf"/><Relationship Id="rId10" Type="http://schemas.openxmlformats.org/officeDocument/2006/relationships/oleObject" Target="../embeddings/oleObject86.bin"/><Relationship Id="rId19" Type="http://schemas.openxmlformats.org/officeDocument/2006/relationships/image" Target="../media/image79.wmf"/><Relationship Id="rId31" Type="http://schemas.openxmlformats.org/officeDocument/2006/relationships/image" Target="../media/image84.wmf"/><Relationship Id="rId44" Type="http://schemas.openxmlformats.org/officeDocument/2006/relationships/oleObject" Target="../embeddings/oleObject103.bin"/><Relationship Id="rId4" Type="http://schemas.openxmlformats.org/officeDocument/2006/relationships/oleObject" Target="../embeddings/oleObject83.bin"/><Relationship Id="rId9" Type="http://schemas.openxmlformats.org/officeDocument/2006/relationships/image" Target="../media/image77.wmf"/><Relationship Id="rId14" Type="http://schemas.openxmlformats.org/officeDocument/2006/relationships/oleObject" Target="../embeddings/oleObject88.bin"/><Relationship Id="rId22" Type="http://schemas.openxmlformats.org/officeDocument/2006/relationships/oleObject" Target="../embeddings/oleObject92.bin"/><Relationship Id="rId27" Type="http://schemas.openxmlformats.org/officeDocument/2006/relationships/image" Target="../media/image82.wmf"/><Relationship Id="rId30" Type="http://schemas.openxmlformats.org/officeDocument/2006/relationships/oleObject" Target="../embeddings/oleObject96.bin"/><Relationship Id="rId35" Type="http://schemas.openxmlformats.org/officeDocument/2006/relationships/image" Target="../media/image86.wmf"/><Relationship Id="rId43" Type="http://schemas.openxmlformats.org/officeDocument/2006/relationships/image" Target="../media/image90.wmf"/><Relationship Id="rId48" Type="http://schemas.openxmlformats.org/officeDocument/2006/relationships/oleObject" Target="../embeddings/oleObject105.bin"/><Relationship Id="rId8" Type="http://schemas.openxmlformats.org/officeDocument/2006/relationships/oleObject" Target="../embeddings/oleObject85.bin"/><Relationship Id="rId51" Type="http://schemas.openxmlformats.org/officeDocument/2006/relationships/image" Target="../media/image94.wmf"/></Relationships>
</file>

<file path=ppt/slides/_rels/slide8.xml.rels><?xml version="1.0" encoding="UTF-8" standalone="yes"?>
<Relationships xmlns="http://schemas.openxmlformats.org/package/2006/relationships"><Relationship Id="rId13" Type="http://schemas.openxmlformats.org/officeDocument/2006/relationships/image" Target="../media/image44.wmf"/><Relationship Id="rId18" Type="http://schemas.openxmlformats.org/officeDocument/2006/relationships/oleObject" Target="../embeddings/oleObject114.bin"/><Relationship Id="rId26" Type="http://schemas.openxmlformats.org/officeDocument/2006/relationships/oleObject" Target="../embeddings/oleObject118.bin"/><Relationship Id="rId39" Type="http://schemas.openxmlformats.org/officeDocument/2006/relationships/image" Target="../media/image106.wmf"/><Relationship Id="rId3" Type="http://schemas.openxmlformats.org/officeDocument/2006/relationships/notesSlide" Target="../notesSlides/notesSlide8.xml"/><Relationship Id="rId21" Type="http://schemas.openxmlformats.org/officeDocument/2006/relationships/image" Target="../media/image100.wmf"/><Relationship Id="rId34" Type="http://schemas.openxmlformats.org/officeDocument/2006/relationships/oleObject" Target="../embeddings/oleObject122.bin"/><Relationship Id="rId42" Type="http://schemas.openxmlformats.org/officeDocument/2006/relationships/oleObject" Target="../embeddings/oleObject126.bin"/><Relationship Id="rId47" Type="http://schemas.openxmlformats.org/officeDocument/2006/relationships/image" Target="../media/image110.wmf"/><Relationship Id="rId50" Type="http://schemas.openxmlformats.org/officeDocument/2006/relationships/oleObject" Target="../embeddings/oleObject130.bin"/><Relationship Id="rId7" Type="http://schemas.openxmlformats.org/officeDocument/2006/relationships/image" Target="../media/image96.wmf"/><Relationship Id="rId12" Type="http://schemas.openxmlformats.org/officeDocument/2006/relationships/oleObject" Target="../embeddings/oleObject111.bin"/><Relationship Id="rId17" Type="http://schemas.openxmlformats.org/officeDocument/2006/relationships/image" Target="../media/image58.wmf"/><Relationship Id="rId25" Type="http://schemas.openxmlformats.org/officeDocument/2006/relationships/image" Target="../media/image102.wmf"/><Relationship Id="rId33" Type="http://schemas.openxmlformats.org/officeDocument/2006/relationships/image" Target="../media/image104.wmf"/><Relationship Id="rId38" Type="http://schemas.openxmlformats.org/officeDocument/2006/relationships/oleObject" Target="../embeddings/oleObject124.bin"/><Relationship Id="rId46" Type="http://schemas.openxmlformats.org/officeDocument/2006/relationships/oleObject" Target="../embeddings/oleObject12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13.bin"/><Relationship Id="rId20" Type="http://schemas.openxmlformats.org/officeDocument/2006/relationships/oleObject" Target="../embeddings/oleObject115.bin"/><Relationship Id="rId29" Type="http://schemas.openxmlformats.org/officeDocument/2006/relationships/image" Target="../media/image103.wmf"/><Relationship Id="rId41" Type="http://schemas.openxmlformats.org/officeDocument/2006/relationships/image" Target="../media/image107.wmf"/><Relationship Id="rId1" Type="http://schemas.openxmlformats.org/officeDocument/2006/relationships/vmlDrawing" Target="../drawings/vmlDrawing7.vml"/><Relationship Id="rId6" Type="http://schemas.openxmlformats.org/officeDocument/2006/relationships/oleObject" Target="../embeddings/oleObject108.bin"/><Relationship Id="rId11" Type="http://schemas.openxmlformats.org/officeDocument/2006/relationships/image" Target="../media/image98.wmf"/><Relationship Id="rId24" Type="http://schemas.openxmlformats.org/officeDocument/2006/relationships/oleObject" Target="../embeddings/oleObject117.bin"/><Relationship Id="rId32" Type="http://schemas.openxmlformats.org/officeDocument/2006/relationships/oleObject" Target="../embeddings/oleObject121.bin"/><Relationship Id="rId37" Type="http://schemas.openxmlformats.org/officeDocument/2006/relationships/image" Target="../media/image87.wmf"/><Relationship Id="rId40" Type="http://schemas.openxmlformats.org/officeDocument/2006/relationships/oleObject" Target="../embeddings/oleObject125.bin"/><Relationship Id="rId45" Type="http://schemas.openxmlformats.org/officeDocument/2006/relationships/image" Target="../media/image109.wmf"/><Relationship Id="rId5" Type="http://schemas.openxmlformats.org/officeDocument/2006/relationships/image" Target="../media/image95.wmf"/><Relationship Id="rId15" Type="http://schemas.openxmlformats.org/officeDocument/2006/relationships/image" Target="../media/image45.wmf"/><Relationship Id="rId23" Type="http://schemas.openxmlformats.org/officeDocument/2006/relationships/image" Target="../media/image101.wmf"/><Relationship Id="rId28" Type="http://schemas.openxmlformats.org/officeDocument/2006/relationships/oleObject" Target="../embeddings/oleObject119.bin"/><Relationship Id="rId36" Type="http://schemas.openxmlformats.org/officeDocument/2006/relationships/oleObject" Target="../embeddings/oleObject123.bin"/><Relationship Id="rId49" Type="http://schemas.openxmlformats.org/officeDocument/2006/relationships/image" Target="../media/image111.wmf"/><Relationship Id="rId10" Type="http://schemas.openxmlformats.org/officeDocument/2006/relationships/oleObject" Target="../embeddings/oleObject110.bin"/><Relationship Id="rId19" Type="http://schemas.openxmlformats.org/officeDocument/2006/relationships/image" Target="../media/image99.wmf"/><Relationship Id="rId31" Type="http://schemas.openxmlformats.org/officeDocument/2006/relationships/image" Target="../media/image84.wmf"/><Relationship Id="rId44" Type="http://schemas.openxmlformats.org/officeDocument/2006/relationships/oleObject" Target="../embeddings/oleObject127.bin"/><Relationship Id="rId4" Type="http://schemas.openxmlformats.org/officeDocument/2006/relationships/oleObject" Target="../embeddings/oleObject107.bin"/><Relationship Id="rId9" Type="http://schemas.openxmlformats.org/officeDocument/2006/relationships/image" Target="../media/image97.wmf"/><Relationship Id="rId14" Type="http://schemas.openxmlformats.org/officeDocument/2006/relationships/oleObject" Target="../embeddings/oleObject112.bin"/><Relationship Id="rId22" Type="http://schemas.openxmlformats.org/officeDocument/2006/relationships/oleObject" Target="../embeddings/oleObject116.bin"/><Relationship Id="rId27" Type="http://schemas.openxmlformats.org/officeDocument/2006/relationships/image" Target="../media/image82.wmf"/><Relationship Id="rId30" Type="http://schemas.openxmlformats.org/officeDocument/2006/relationships/oleObject" Target="../embeddings/oleObject120.bin"/><Relationship Id="rId35" Type="http://schemas.openxmlformats.org/officeDocument/2006/relationships/image" Target="../media/image105.wmf"/><Relationship Id="rId43" Type="http://schemas.openxmlformats.org/officeDocument/2006/relationships/image" Target="../media/image108.wmf"/><Relationship Id="rId48" Type="http://schemas.openxmlformats.org/officeDocument/2006/relationships/oleObject" Target="../embeddings/oleObject129.bin"/><Relationship Id="rId8" Type="http://schemas.openxmlformats.org/officeDocument/2006/relationships/oleObject" Target="../embeddings/oleObject109.bin"/><Relationship Id="rId51" Type="http://schemas.openxmlformats.org/officeDocument/2006/relationships/image" Target="../media/image112.wmf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oleObject" Target="../embeddings/oleObject133.bin"/><Relationship Id="rId13" Type="http://schemas.openxmlformats.org/officeDocument/2006/relationships/image" Target="../media/image117.wmf"/><Relationship Id="rId18" Type="http://schemas.openxmlformats.org/officeDocument/2006/relationships/oleObject" Target="../embeddings/oleObject138.bin"/><Relationship Id="rId26" Type="http://schemas.openxmlformats.org/officeDocument/2006/relationships/oleObject" Target="../embeddings/oleObject142.bin"/><Relationship Id="rId39" Type="http://schemas.openxmlformats.org/officeDocument/2006/relationships/image" Target="../media/image130.wmf"/><Relationship Id="rId3" Type="http://schemas.openxmlformats.org/officeDocument/2006/relationships/notesSlide" Target="../notesSlides/notesSlide9.xml"/><Relationship Id="rId21" Type="http://schemas.openxmlformats.org/officeDocument/2006/relationships/image" Target="../media/image121.wmf"/><Relationship Id="rId34" Type="http://schemas.openxmlformats.org/officeDocument/2006/relationships/oleObject" Target="../embeddings/oleObject146.bin"/><Relationship Id="rId42" Type="http://schemas.openxmlformats.org/officeDocument/2006/relationships/oleObject" Target="../embeddings/oleObject150.bin"/><Relationship Id="rId7" Type="http://schemas.openxmlformats.org/officeDocument/2006/relationships/image" Target="../media/image114.wmf"/><Relationship Id="rId12" Type="http://schemas.openxmlformats.org/officeDocument/2006/relationships/oleObject" Target="../embeddings/oleObject135.bin"/><Relationship Id="rId17" Type="http://schemas.openxmlformats.org/officeDocument/2006/relationships/image" Target="../media/image119.wmf"/><Relationship Id="rId25" Type="http://schemas.openxmlformats.org/officeDocument/2006/relationships/image" Target="../media/image123.wmf"/><Relationship Id="rId33" Type="http://schemas.openxmlformats.org/officeDocument/2006/relationships/image" Target="../media/image127.wmf"/><Relationship Id="rId38" Type="http://schemas.openxmlformats.org/officeDocument/2006/relationships/oleObject" Target="../embeddings/oleObject148.bin"/><Relationship Id="rId2" Type="http://schemas.openxmlformats.org/officeDocument/2006/relationships/slideLayout" Target="../slideLayouts/slideLayout2.xml"/><Relationship Id="rId16" Type="http://schemas.openxmlformats.org/officeDocument/2006/relationships/oleObject" Target="../embeddings/oleObject137.bin"/><Relationship Id="rId20" Type="http://schemas.openxmlformats.org/officeDocument/2006/relationships/oleObject" Target="../embeddings/oleObject139.bin"/><Relationship Id="rId29" Type="http://schemas.openxmlformats.org/officeDocument/2006/relationships/image" Target="../media/image125.wmf"/><Relationship Id="rId41" Type="http://schemas.openxmlformats.org/officeDocument/2006/relationships/image" Target="../media/image131.wmf"/><Relationship Id="rId1" Type="http://schemas.openxmlformats.org/officeDocument/2006/relationships/vmlDrawing" Target="../drawings/vmlDrawing8.vml"/><Relationship Id="rId6" Type="http://schemas.openxmlformats.org/officeDocument/2006/relationships/oleObject" Target="../embeddings/oleObject132.bin"/><Relationship Id="rId11" Type="http://schemas.openxmlformats.org/officeDocument/2006/relationships/image" Target="../media/image116.wmf"/><Relationship Id="rId24" Type="http://schemas.openxmlformats.org/officeDocument/2006/relationships/oleObject" Target="../embeddings/oleObject141.bin"/><Relationship Id="rId32" Type="http://schemas.openxmlformats.org/officeDocument/2006/relationships/oleObject" Target="../embeddings/oleObject145.bin"/><Relationship Id="rId37" Type="http://schemas.openxmlformats.org/officeDocument/2006/relationships/image" Target="../media/image129.wmf"/><Relationship Id="rId40" Type="http://schemas.openxmlformats.org/officeDocument/2006/relationships/oleObject" Target="../embeddings/oleObject149.bin"/><Relationship Id="rId45" Type="http://schemas.openxmlformats.org/officeDocument/2006/relationships/image" Target="../media/image133.wmf"/><Relationship Id="rId5" Type="http://schemas.openxmlformats.org/officeDocument/2006/relationships/image" Target="../media/image113.wmf"/><Relationship Id="rId15" Type="http://schemas.openxmlformats.org/officeDocument/2006/relationships/image" Target="../media/image118.wmf"/><Relationship Id="rId23" Type="http://schemas.openxmlformats.org/officeDocument/2006/relationships/image" Target="../media/image122.wmf"/><Relationship Id="rId28" Type="http://schemas.openxmlformats.org/officeDocument/2006/relationships/oleObject" Target="../embeddings/oleObject143.bin"/><Relationship Id="rId36" Type="http://schemas.openxmlformats.org/officeDocument/2006/relationships/oleObject" Target="../embeddings/oleObject147.bin"/><Relationship Id="rId10" Type="http://schemas.openxmlformats.org/officeDocument/2006/relationships/oleObject" Target="../embeddings/oleObject134.bin"/><Relationship Id="rId19" Type="http://schemas.openxmlformats.org/officeDocument/2006/relationships/image" Target="../media/image120.wmf"/><Relationship Id="rId31" Type="http://schemas.openxmlformats.org/officeDocument/2006/relationships/image" Target="../media/image126.wmf"/><Relationship Id="rId44" Type="http://schemas.openxmlformats.org/officeDocument/2006/relationships/oleObject" Target="../embeddings/oleObject151.bin"/><Relationship Id="rId4" Type="http://schemas.openxmlformats.org/officeDocument/2006/relationships/oleObject" Target="../embeddings/oleObject131.bin"/><Relationship Id="rId9" Type="http://schemas.openxmlformats.org/officeDocument/2006/relationships/image" Target="../media/image115.wmf"/><Relationship Id="rId14" Type="http://schemas.openxmlformats.org/officeDocument/2006/relationships/oleObject" Target="../embeddings/oleObject136.bin"/><Relationship Id="rId22" Type="http://schemas.openxmlformats.org/officeDocument/2006/relationships/oleObject" Target="../embeddings/oleObject140.bin"/><Relationship Id="rId27" Type="http://schemas.openxmlformats.org/officeDocument/2006/relationships/image" Target="../media/image124.wmf"/><Relationship Id="rId30" Type="http://schemas.openxmlformats.org/officeDocument/2006/relationships/oleObject" Target="../embeddings/oleObject144.bin"/><Relationship Id="rId35" Type="http://schemas.openxmlformats.org/officeDocument/2006/relationships/image" Target="../media/image128.wmf"/><Relationship Id="rId43" Type="http://schemas.openxmlformats.org/officeDocument/2006/relationships/image" Target="../media/image132.w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67744" y="3068960"/>
            <a:ext cx="6172200" cy="1894362"/>
          </a:xfrm>
        </p:spPr>
        <p:txBody>
          <a:bodyPr/>
          <a:lstStyle/>
          <a:p>
            <a:r>
              <a:rPr lang="en-CA"/>
              <a:t>Section 6.4 Sine Law</a:t>
            </a:r>
            <a:br>
              <a:rPr lang="en-CA" dirty="0"/>
            </a:br>
            <a:endParaRPr lang="en-C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CA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5084763" y="6613525"/>
            <a:ext cx="4059237" cy="244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</a:defRPr>
            </a:lvl9pPr>
          </a:lstStyle>
          <a:p>
            <a:pPr eaLnBrk="1" hangingPunct="1"/>
            <a:r>
              <a:rPr lang="en-US" sz="1000" dirty="0"/>
              <a:t>© Copyright all rights reserved to Homework depot: </a:t>
            </a:r>
            <a:r>
              <a:rPr lang="en-US" sz="1000" dirty="0">
                <a:hlinkClick r:id="rId3"/>
              </a:rPr>
              <a:t>www.BCMath.ca</a:t>
            </a:r>
            <a:r>
              <a:rPr lang="en-US" sz="10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87720603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34" name="Title 1"/>
          <p:cNvSpPr>
            <a:spLocks noGrp="1"/>
          </p:cNvSpPr>
          <p:nvPr>
            <p:ph type="title"/>
          </p:nvPr>
        </p:nvSpPr>
        <p:spPr>
          <a:xfrm>
            <a:off x="107504" y="404664"/>
            <a:ext cx="8859837" cy="1143000"/>
          </a:xfrm>
        </p:spPr>
        <p:txBody>
          <a:bodyPr rtlCol="0">
            <a:normAutofit fontScale="9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z="2500" dirty="0"/>
              <a:t>Practice: A ship leaves </a:t>
            </a:r>
            <a:r>
              <a:rPr lang="en-CA" sz="2500" dirty="0" err="1"/>
              <a:t>Batumi</a:t>
            </a:r>
            <a:r>
              <a:rPr lang="en-CA" sz="2500" dirty="0"/>
              <a:t> on a bearing 300 and sails 860km.  They then change direction on a bearing of 222 and sail for 580km and reached Istanbul.  How far is </a:t>
            </a:r>
            <a:r>
              <a:rPr lang="en-CA" sz="2500" dirty="0" err="1"/>
              <a:t>Batumi</a:t>
            </a:r>
            <a:r>
              <a:rPr lang="en-CA" sz="2500" dirty="0"/>
              <a:t> from Istanbul</a:t>
            </a:r>
            <a:r>
              <a:rPr lang="en-CA" sz="2800" dirty="0"/>
              <a:t>?</a:t>
            </a:r>
          </a:p>
        </p:txBody>
      </p:sp>
      <p:pic>
        <p:nvPicPr>
          <p:cNvPr id="4" name="Content Placeholder 3" descr="black sea.png"/>
          <p:cNvPicPr>
            <a:picLocks noGrp="1" noChangeAspect="1"/>
          </p:cNvPicPr>
          <p:nvPr>
            <p:ph idx="1"/>
          </p:nvPr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594" t="2579" r="2953" b="40620"/>
          <a:stretch>
            <a:fillRect/>
          </a:stretch>
        </p:blipFill>
        <p:spPr>
          <a:xfrm>
            <a:off x="179388" y="1773238"/>
            <a:ext cx="6769100" cy="4108450"/>
          </a:xfrm>
        </p:spPr>
      </p:pic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2306638" y="5500688"/>
            <a:ext cx="881062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Turkey</a:t>
            </a:r>
          </a:p>
        </p:txBody>
      </p:sp>
      <p:cxnSp>
        <p:nvCxnSpPr>
          <p:cNvPr id="10" name="Straight Connector 9"/>
          <p:cNvCxnSpPr/>
          <p:nvPr/>
        </p:nvCxnSpPr>
        <p:spPr>
          <a:xfrm rot="5400000" flipH="1" flipV="1">
            <a:off x="5572919" y="5257007"/>
            <a:ext cx="1208087" cy="0"/>
          </a:xfrm>
          <a:prstGeom prst="line">
            <a:avLst/>
          </a:prstGeom>
          <a:ln w="22225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Connector 10"/>
          <p:cNvCxnSpPr/>
          <p:nvPr/>
        </p:nvCxnSpPr>
        <p:spPr>
          <a:xfrm>
            <a:off x="5713413" y="5241925"/>
            <a:ext cx="946150" cy="1588"/>
          </a:xfrm>
          <a:prstGeom prst="line">
            <a:avLst/>
          </a:prstGeom>
          <a:ln w="22225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Oval 11"/>
          <p:cNvSpPr/>
          <p:nvPr/>
        </p:nvSpPr>
        <p:spPr>
          <a:xfrm>
            <a:off x="6119813" y="5153025"/>
            <a:ext cx="146050" cy="1333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13" name="Straight Arrow Connector 12"/>
          <p:cNvCxnSpPr/>
          <p:nvPr/>
        </p:nvCxnSpPr>
        <p:spPr>
          <a:xfrm rot="10800000">
            <a:off x="2868613" y="3783013"/>
            <a:ext cx="3302000" cy="1417637"/>
          </a:xfrm>
          <a:prstGeom prst="straightConnector1">
            <a:avLst/>
          </a:prstGeom>
          <a:ln w="412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/>
          <p:nvPr/>
        </p:nvCxnSpPr>
        <p:spPr>
          <a:xfrm rot="10800000" flipV="1">
            <a:off x="1036638" y="3787775"/>
            <a:ext cx="1822450" cy="1398588"/>
          </a:xfrm>
          <a:prstGeom prst="straightConnector1">
            <a:avLst/>
          </a:prstGeom>
          <a:ln w="41275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0" name="Oval 19"/>
          <p:cNvSpPr/>
          <p:nvPr/>
        </p:nvSpPr>
        <p:spPr>
          <a:xfrm>
            <a:off x="974725" y="5178425"/>
            <a:ext cx="146050" cy="133350"/>
          </a:xfrm>
          <a:prstGeom prst="ellipse">
            <a:avLst/>
          </a:prstGeom>
          <a:solidFill>
            <a:srgbClr val="FF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21" name="Arc 20"/>
          <p:cNvSpPr/>
          <p:nvPr/>
        </p:nvSpPr>
        <p:spPr>
          <a:xfrm>
            <a:off x="5929313" y="4987925"/>
            <a:ext cx="504825" cy="504825"/>
          </a:xfrm>
          <a:prstGeom prst="arc">
            <a:avLst>
              <a:gd name="adj1" fmla="val 16200000"/>
              <a:gd name="adj2" fmla="val 12722379"/>
            </a:avLst>
          </a:prstGeom>
          <a:ln w="2222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23" name="Straight Connector 22"/>
          <p:cNvCxnSpPr/>
          <p:nvPr/>
        </p:nvCxnSpPr>
        <p:spPr>
          <a:xfrm rot="10800000">
            <a:off x="1028700" y="5249863"/>
            <a:ext cx="5167313" cy="0"/>
          </a:xfrm>
          <a:prstGeom prst="line">
            <a:avLst/>
          </a:prstGeom>
          <a:ln w="254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6" name="Object 4"/>
          <p:cNvGraphicFramePr>
            <a:graphicFrameLocks noChangeAspect="1"/>
          </p:cNvGraphicFramePr>
          <p:nvPr/>
        </p:nvGraphicFramePr>
        <p:xfrm>
          <a:off x="1163638" y="4206875"/>
          <a:ext cx="814387" cy="320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8" name="Equation" r:id="rId5" imgW="482391" imgH="190417" progId="Equation.DSMT4">
                  <p:embed/>
                </p:oleObj>
              </mc:Choice>
              <mc:Fallback>
                <p:oleObj name="Equation" r:id="rId5" imgW="482391" imgH="190417" progId="Equation.DSMT4">
                  <p:embed/>
                  <p:pic>
                    <p:nvPicPr>
                      <p:cNvPr id="26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3638" y="4206875"/>
                        <a:ext cx="814387" cy="3206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" name="Object 4"/>
          <p:cNvGraphicFramePr>
            <a:graphicFrameLocks noChangeAspect="1"/>
          </p:cNvGraphicFramePr>
          <p:nvPr/>
        </p:nvGraphicFramePr>
        <p:xfrm>
          <a:off x="6456363" y="5421313"/>
          <a:ext cx="55721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19" name="Equation" r:id="rId7" imgW="330057" imgH="215806" progId="Equation.DSMT4">
                  <p:embed/>
                </p:oleObj>
              </mc:Choice>
              <mc:Fallback>
                <p:oleObj name="Equation" r:id="rId7" imgW="330057" imgH="215806" progId="Equation.DSMT4">
                  <p:embed/>
                  <p:pic>
                    <p:nvPicPr>
                      <p:cNvPr id="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56363" y="5421313"/>
                        <a:ext cx="557212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" name="Object 4"/>
          <p:cNvGraphicFramePr>
            <a:graphicFrameLocks noChangeAspect="1"/>
          </p:cNvGraphicFramePr>
          <p:nvPr/>
        </p:nvGraphicFramePr>
        <p:xfrm>
          <a:off x="5207000" y="4908550"/>
          <a:ext cx="4286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0" name="Equation" r:id="rId9" imgW="253780" imgH="215713" progId="Equation.DSMT4">
                  <p:embed/>
                </p:oleObj>
              </mc:Choice>
              <mc:Fallback>
                <p:oleObj name="Equation" r:id="rId9" imgW="253780" imgH="215713" progId="Equation.DSMT4">
                  <p:embed/>
                  <p:pic>
                    <p:nvPicPr>
                      <p:cNvPr id="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7000" y="4908550"/>
                        <a:ext cx="428625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4"/>
          <p:cNvGraphicFramePr>
            <a:graphicFrameLocks noChangeAspect="1"/>
          </p:cNvGraphicFramePr>
          <p:nvPr/>
        </p:nvGraphicFramePr>
        <p:xfrm>
          <a:off x="4208463" y="4016375"/>
          <a:ext cx="815975" cy="3222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1" name="Equation" r:id="rId11" imgW="482391" imgH="190417" progId="Equation.DSMT4">
                  <p:embed/>
                </p:oleObj>
              </mc:Choice>
              <mc:Fallback>
                <p:oleObj name="Equation" r:id="rId11" imgW="482391" imgH="190417" progId="Equation.DSMT4">
                  <p:embed/>
                  <p:pic>
                    <p:nvPicPr>
                      <p:cNvPr id="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08463" y="4016375"/>
                        <a:ext cx="815975" cy="3222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1" name="Straight Connector 30"/>
          <p:cNvCxnSpPr/>
          <p:nvPr/>
        </p:nvCxnSpPr>
        <p:spPr>
          <a:xfrm rot="5400000" flipH="1" flipV="1">
            <a:off x="2352675" y="3746501"/>
            <a:ext cx="1025525" cy="0"/>
          </a:xfrm>
          <a:prstGeom prst="line">
            <a:avLst/>
          </a:prstGeom>
          <a:ln w="22225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/>
          <p:nvPr/>
        </p:nvCxnSpPr>
        <p:spPr>
          <a:xfrm flipV="1">
            <a:off x="2219325" y="3733800"/>
            <a:ext cx="1581150" cy="20638"/>
          </a:xfrm>
          <a:prstGeom prst="line">
            <a:avLst/>
          </a:prstGeom>
          <a:ln w="22225">
            <a:solidFill>
              <a:schemeClr val="tx1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rc 33"/>
          <p:cNvSpPr/>
          <p:nvPr/>
        </p:nvSpPr>
        <p:spPr>
          <a:xfrm>
            <a:off x="2611438" y="3521075"/>
            <a:ext cx="504825" cy="504825"/>
          </a:xfrm>
          <a:prstGeom prst="arc">
            <a:avLst>
              <a:gd name="adj1" fmla="val 16200000"/>
              <a:gd name="adj2" fmla="val 8403251"/>
            </a:avLst>
          </a:prstGeom>
          <a:ln w="22225">
            <a:solidFill>
              <a:srgbClr val="FF0000"/>
            </a:solidFill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35" name="Object 4"/>
          <p:cNvGraphicFramePr>
            <a:graphicFrameLocks noChangeAspect="1"/>
          </p:cNvGraphicFramePr>
          <p:nvPr/>
        </p:nvGraphicFramePr>
        <p:xfrm>
          <a:off x="2138363" y="3327400"/>
          <a:ext cx="557212" cy="3413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2" name="Equation" r:id="rId13" imgW="330057" imgH="203112" progId="Equation.DSMT4">
                  <p:embed/>
                </p:oleObj>
              </mc:Choice>
              <mc:Fallback>
                <p:oleObj name="Equation" r:id="rId13" imgW="330057" imgH="203112" progId="Equation.DSMT4">
                  <p:embed/>
                  <p:pic>
                    <p:nvPicPr>
                      <p:cNvPr id="35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8363" y="3327400"/>
                        <a:ext cx="557212" cy="341313"/>
                      </a:xfrm>
                      <a:prstGeom prst="rect">
                        <a:avLst/>
                      </a:prstGeom>
                      <a:solidFill>
                        <a:srgbClr val="FFFFFF">
                          <a:alpha val="8196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4"/>
          <p:cNvGraphicFramePr>
            <a:graphicFrameLocks noChangeAspect="1"/>
          </p:cNvGraphicFramePr>
          <p:nvPr/>
        </p:nvGraphicFramePr>
        <p:xfrm>
          <a:off x="3306763" y="3657600"/>
          <a:ext cx="4286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3" name="Equation" r:id="rId15" imgW="253780" imgH="215713" progId="Equation.DSMT4">
                  <p:embed/>
                </p:oleObj>
              </mc:Choice>
              <mc:Fallback>
                <p:oleObj name="Equation" r:id="rId15" imgW="253780" imgH="215713" progId="Equation.DSMT4">
                  <p:embed/>
                  <p:pic>
                    <p:nvPicPr>
                      <p:cNvPr id="2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06763" y="3657600"/>
                        <a:ext cx="428625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"/>
          <p:cNvGraphicFramePr>
            <a:graphicFrameLocks noChangeAspect="1"/>
          </p:cNvGraphicFramePr>
          <p:nvPr/>
        </p:nvGraphicFramePr>
        <p:xfrm>
          <a:off x="3076575" y="3289300"/>
          <a:ext cx="42862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4" name="Equation" r:id="rId17" imgW="253780" imgH="215713" progId="Equation.DSMT4">
                  <p:embed/>
                </p:oleObj>
              </mc:Choice>
              <mc:Fallback>
                <p:oleObj name="Equation" r:id="rId17" imgW="253780" imgH="215713" progId="Equation.DSMT4">
                  <p:embed/>
                  <p:pic>
                    <p:nvPicPr>
                      <p:cNvPr id="43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76575" y="3289300"/>
                        <a:ext cx="428625" cy="361950"/>
                      </a:xfrm>
                      <a:prstGeom prst="rect">
                        <a:avLst/>
                      </a:prstGeom>
                      <a:solidFill>
                        <a:srgbClr val="FFFFFF">
                          <a:alpha val="8196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4" name="Object 4"/>
          <p:cNvGraphicFramePr>
            <a:graphicFrameLocks noChangeAspect="1"/>
          </p:cNvGraphicFramePr>
          <p:nvPr/>
        </p:nvGraphicFramePr>
        <p:xfrm>
          <a:off x="2652713" y="3941763"/>
          <a:ext cx="536575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5" name="Equation" r:id="rId19" imgW="317087" imgH="215619" progId="Equation.DSMT4">
                  <p:embed/>
                </p:oleObj>
              </mc:Choice>
              <mc:Fallback>
                <p:oleObj name="Equation" r:id="rId19" imgW="317087" imgH="215619" progId="Equation.DSMT4">
                  <p:embed/>
                  <p:pic>
                    <p:nvPicPr>
                      <p:cNvPr id="44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52713" y="3941763"/>
                        <a:ext cx="536575" cy="361950"/>
                      </a:xfrm>
                      <a:prstGeom prst="rect">
                        <a:avLst/>
                      </a:prstGeom>
                      <a:solidFill>
                        <a:srgbClr val="FFFFFF">
                          <a:alpha val="81960"/>
                        </a:srgbClr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5" name="Object 11"/>
          <p:cNvGraphicFramePr>
            <a:graphicFrameLocks noChangeAspect="1"/>
          </p:cNvGraphicFramePr>
          <p:nvPr/>
        </p:nvGraphicFramePr>
        <p:xfrm>
          <a:off x="6148388" y="1782763"/>
          <a:ext cx="1163637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6" name="Equation" r:id="rId21" imgW="634725" imgH="444307" progId="Equation.DSMT4">
                  <p:embed/>
                </p:oleObj>
              </mc:Choice>
              <mc:Fallback>
                <p:oleObj name="Equation" r:id="rId21" imgW="634725" imgH="444307" progId="Equation.DSMT4">
                  <p:embed/>
                  <p:pic>
                    <p:nvPicPr>
                      <p:cNvPr id="4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48388" y="1782763"/>
                        <a:ext cx="1163637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6" name="Object 12"/>
          <p:cNvGraphicFramePr>
            <a:graphicFrameLocks noChangeAspect="1"/>
          </p:cNvGraphicFramePr>
          <p:nvPr/>
        </p:nvGraphicFramePr>
        <p:xfrm>
          <a:off x="6311900" y="2289175"/>
          <a:ext cx="592138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7" name="Equation" r:id="rId23" imgW="291847" imgH="177646" progId="Equation.DSMT4">
                  <p:embed/>
                </p:oleObj>
              </mc:Choice>
              <mc:Fallback>
                <p:oleObj name="Equation" r:id="rId23" imgW="291847" imgH="177646" progId="Equation.DSMT4">
                  <p:embed/>
                  <p:pic>
                    <p:nvPicPr>
                      <p:cNvPr id="4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11900" y="2289175"/>
                        <a:ext cx="592138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7" name="Object 13"/>
          <p:cNvGraphicFramePr>
            <a:graphicFrameLocks noChangeAspect="1"/>
          </p:cNvGraphicFramePr>
          <p:nvPr/>
        </p:nvGraphicFramePr>
        <p:xfrm>
          <a:off x="7380312" y="1773312"/>
          <a:ext cx="11080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8" name="Equation" r:id="rId25" imgW="571320" imgH="444240" progId="Equation.DSMT4">
                  <p:embed/>
                </p:oleObj>
              </mc:Choice>
              <mc:Fallback>
                <p:oleObj name="Equation" r:id="rId25" imgW="571320" imgH="444240" progId="Equation.DSMT4">
                  <p:embed/>
                  <p:pic>
                    <p:nvPicPr>
                      <p:cNvPr id="4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312" y="1773312"/>
                        <a:ext cx="1108075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8" name="Object 14"/>
          <p:cNvGraphicFramePr>
            <a:graphicFrameLocks noChangeAspect="1"/>
          </p:cNvGraphicFramePr>
          <p:nvPr/>
        </p:nvGraphicFramePr>
        <p:xfrm>
          <a:off x="7724775" y="2368550"/>
          <a:ext cx="255588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29" name="Equation" r:id="rId27" imgW="126835" imgH="139518" progId="Equation.DSMT4">
                  <p:embed/>
                </p:oleObj>
              </mc:Choice>
              <mc:Fallback>
                <p:oleObj name="Equation" r:id="rId27" imgW="126835" imgH="139518" progId="Equation.DSMT4">
                  <p:embed/>
                  <p:pic>
                    <p:nvPicPr>
                      <p:cNvPr id="48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724775" y="2368550"/>
                        <a:ext cx="255588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9" name="Object 14"/>
          <p:cNvGraphicFramePr>
            <a:graphicFrameLocks noChangeAspect="1"/>
          </p:cNvGraphicFramePr>
          <p:nvPr/>
        </p:nvGraphicFramePr>
        <p:xfrm>
          <a:off x="6351588" y="3011488"/>
          <a:ext cx="741362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0" name="Equation" r:id="rId29" imgW="266469" imgH="139579" progId="Equation.DSMT4">
                  <p:embed/>
                </p:oleObj>
              </mc:Choice>
              <mc:Fallback>
                <p:oleObj name="Equation" r:id="rId29" imgW="266469" imgH="139579" progId="Equation.DSMT4">
                  <p:embed/>
                  <p:pic>
                    <p:nvPicPr>
                      <p:cNvPr id="49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51588" y="3011488"/>
                        <a:ext cx="741362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0" name="Object 13"/>
          <p:cNvGraphicFramePr>
            <a:graphicFrameLocks noChangeAspect="1"/>
          </p:cNvGraphicFramePr>
          <p:nvPr/>
        </p:nvGraphicFramePr>
        <p:xfrm>
          <a:off x="6972622" y="2625725"/>
          <a:ext cx="1847850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1" name="Equation" r:id="rId31" imgW="952200" imgH="495000" progId="Equation.DSMT4">
                  <p:embed/>
                </p:oleObj>
              </mc:Choice>
              <mc:Fallback>
                <p:oleObj name="Equation" r:id="rId31" imgW="952200" imgH="495000" progId="Equation.DSMT4">
                  <p:embed/>
                  <p:pic>
                    <p:nvPicPr>
                      <p:cNvPr id="50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72622" y="2625725"/>
                        <a:ext cx="1847850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" name="Object 13"/>
          <p:cNvGraphicFramePr>
            <a:graphicFrameLocks noChangeAspect="1"/>
          </p:cNvGraphicFramePr>
          <p:nvPr/>
        </p:nvGraphicFramePr>
        <p:xfrm>
          <a:off x="6608638" y="3810496"/>
          <a:ext cx="2355850" cy="48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2" name="Equation" r:id="rId33" imgW="927000" imgH="190440" progId="Equation.DSMT4">
                  <p:embed/>
                </p:oleObj>
              </mc:Choice>
              <mc:Fallback>
                <p:oleObj name="Equation" r:id="rId33" imgW="927000" imgH="190440" progId="Equation.DSMT4">
                  <p:embed/>
                  <p:pic>
                    <p:nvPicPr>
                      <p:cNvPr id="5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08638" y="3810496"/>
                        <a:ext cx="2355850" cy="48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2" name="Object 14"/>
          <p:cNvGraphicFramePr>
            <a:graphicFrameLocks noChangeAspect="1"/>
          </p:cNvGraphicFramePr>
          <p:nvPr/>
        </p:nvGraphicFramePr>
        <p:xfrm>
          <a:off x="2136775" y="5226050"/>
          <a:ext cx="2505075" cy="669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9233" name="Equation" r:id="rId35" imgW="965200" imgH="254000" progId="Equation.DSMT4">
                  <p:embed/>
                </p:oleObj>
              </mc:Choice>
              <mc:Fallback>
                <p:oleObj name="Equation" r:id="rId35" imgW="965200" imgH="254000" progId="Equation.DSMT4">
                  <p:embed/>
                  <p:pic>
                    <p:nvPicPr>
                      <p:cNvPr id="5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36775" y="5226050"/>
                        <a:ext cx="2505075" cy="669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5382294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600" decel="100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6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6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600" decel="100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5" dur="20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30" presetID="18" presetClass="entr" presetSubtype="9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upLeft)">
                                      <p:cBhvr>
                                        <p:cTn id="32" dur="5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50" dur="20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18" presetClass="entr" presetSubtype="1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trips(downLeft)">
                                      <p:cBhvr>
                                        <p:cTn id="60" dur="3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5" dur="1600" decel="100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6" dur="16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7" dur="16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8" dur="1600" decel="1000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400" accel="100000" fill="hold">
                                          <p:stCondLst>
                                            <p:cond delay="160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89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1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2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 nodeType="clickPar">
                      <p:stCondLst>
                        <p:cond delay="indefinite"/>
                      </p:stCondLst>
                      <p:childTnLst>
                        <p:par>
                          <p:cTn id="9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 nodeType="clickPar">
                      <p:stCondLst>
                        <p:cond delay="indefinite"/>
                      </p:stCondLst>
                      <p:childTnLst>
                        <p:par>
                          <p:cTn id="10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 nodeType="clickPar">
                      <p:stCondLst>
                        <p:cond delay="indefinite"/>
                      </p:stCondLst>
                      <p:childTnLst>
                        <p:par>
                          <p:cTn id="10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 nodeType="clickPar">
                      <p:stCondLst>
                        <p:cond delay="indefinite"/>
                      </p:stCondLst>
                      <p:childTnLst>
                        <p:par>
                          <p:cTn id="1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 nodeType="clickPar">
                      <p:stCondLst>
                        <p:cond delay="indefinite"/>
                      </p:stCondLst>
                      <p:childTnLst>
                        <p:par>
                          <p:cTn id="1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1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2" dur="20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5" dur="2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8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1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4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 nodeType="clickPar">
                      <p:stCondLst>
                        <p:cond delay="indefinite"/>
                      </p:stCondLst>
                      <p:childTnLst>
                        <p:par>
                          <p:cTn id="1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 nodeType="clickPar">
                      <p:stCondLst>
                        <p:cond delay="indefinite"/>
                      </p:stCondLst>
                      <p:childTnLst>
                        <p:par>
                          <p:cTn id="1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 nodeType="clickPar">
                      <p:stCondLst>
                        <p:cond delay="indefinite"/>
                      </p:stCondLst>
                      <p:childTnLst>
                        <p:par>
                          <p:cTn id="1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 nodeType="clickPar">
                      <p:stCondLst>
                        <p:cond delay="indefinite"/>
                      </p:stCondLst>
                      <p:childTnLst>
                        <p:par>
                          <p:cTn id="1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 nodeType="clickPar">
                      <p:stCondLst>
                        <p:cond delay="indefinite"/>
                      </p:stCondLst>
                      <p:childTnLst>
                        <p:par>
                          <p:cTn id="1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 nodeType="clickPar">
                      <p:stCondLst>
                        <p:cond delay="indefinite"/>
                      </p:stCondLst>
                      <p:childTnLst>
                        <p:par>
                          <p:cTn id="1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2" grpId="0" animBg="1"/>
      <p:bldP spid="20" grpId="0" animBg="1"/>
      <p:bldP spid="21" grpId="0" animBg="1"/>
      <p:bldP spid="34" grpId="0" animBg="1"/>
      <p:bldP spid="34" grpId="1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8102EF-2349-4EBF-90B8-4AD052AF7D1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490066"/>
          </a:xfrm>
        </p:spPr>
        <p:txBody>
          <a:bodyPr>
            <a:normAutofit fontScale="90000"/>
          </a:bodyPr>
          <a:lstStyle/>
          <a:p>
            <a:r>
              <a:rPr lang="en-CA" dirty="0"/>
              <a:t>Angle Bisectors </a:t>
            </a:r>
            <a:r>
              <a:rPr lang="en-CA"/>
              <a:t>in Triangles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5BBEE4F-67CE-443D-8E93-319935DAF38D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107504" y="764704"/>
            <a:ext cx="8363272" cy="2260848"/>
          </a:xfrm>
        </p:spPr>
        <p:txBody>
          <a:bodyPr/>
          <a:lstStyle/>
          <a:p>
            <a:r>
              <a:rPr lang="en-CA" dirty="0"/>
              <a:t>When an angle in a triangle is bisected, the sides of the triangle are also in ratio</a:t>
            </a: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50749FC9-D571-4E3C-800D-8FEE177A74C3}"/>
              </a:ext>
            </a:extLst>
          </p:cNvPr>
          <p:cNvSpPr/>
          <p:nvPr/>
        </p:nvSpPr>
        <p:spPr>
          <a:xfrm>
            <a:off x="179512" y="3096320"/>
            <a:ext cx="3528392" cy="1944216"/>
          </a:xfrm>
          <a:prstGeom prst="triangle">
            <a:avLst>
              <a:gd name="adj" fmla="val 35808"/>
            </a:avLst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2A34EEA0-CFDC-4D22-9F35-E0373AB8204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25714656"/>
              </p:ext>
            </p:extLst>
          </p:nvPr>
        </p:nvGraphicFramePr>
        <p:xfrm>
          <a:off x="344488" y="3658185"/>
          <a:ext cx="495920" cy="5455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2" name="Equation" r:id="rId4" imgW="126720" imgH="139680" progId="Equation.DSMT4">
                  <p:embed/>
                </p:oleObj>
              </mc:Choice>
              <mc:Fallback>
                <p:oleObj name="Equation" r:id="rId4" imgW="126720" imgH="1396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2A34EEA0-CFDC-4D22-9F35-E0373AB8204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344488" y="3658185"/>
                        <a:ext cx="495920" cy="5455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D90614C0-82C2-4478-95EE-F46412B77A2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3296079"/>
              </p:ext>
            </p:extLst>
          </p:nvPr>
        </p:nvGraphicFramePr>
        <p:xfrm>
          <a:off x="2576736" y="3583278"/>
          <a:ext cx="496887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3" name="Equation" r:id="rId6" imgW="126720" imgH="177480" progId="Equation.DSMT4">
                  <p:embed/>
                </p:oleObj>
              </mc:Choice>
              <mc:Fallback>
                <p:oleObj name="Equation" r:id="rId6" imgW="126720" imgH="177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D90614C0-82C2-4478-95EE-F46412B77A2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2576736" y="3583278"/>
                        <a:ext cx="496887" cy="695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4013535D-DB07-4735-97B9-AFDACE58927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38336123"/>
              </p:ext>
            </p:extLst>
          </p:nvPr>
        </p:nvGraphicFramePr>
        <p:xfrm>
          <a:off x="1468524" y="5040536"/>
          <a:ext cx="446088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4" name="Equation" r:id="rId8" imgW="114120" imgH="139680" progId="Equation.DSMT4">
                  <p:embed/>
                </p:oleObj>
              </mc:Choice>
              <mc:Fallback>
                <p:oleObj name="Equation" r:id="rId8" imgW="114120" imgH="1396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4013535D-DB07-4735-97B9-AFDACE58927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1468524" y="5040536"/>
                        <a:ext cx="446088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C1778FF2-67C8-4021-AC80-8B45BD454BD2}"/>
              </a:ext>
            </a:extLst>
          </p:cNvPr>
          <p:cNvCxnSpPr>
            <a:cxnSpLocks/>
            <a:stCxn id="4" idx="0"/>
          </p:cNvCxnSpPr>
          <p:nvPr/>
        </p:nvCxnSpPr>
        <p:spPr>
          <a:xfrm>
            <a:off x="1442959" y="3096320"/>
            <a:ext cx="341689" cy="1944216"/>
          </a:xfrm>
          <a:prstGeom prst="line">
            <a:avLst/>
          </a:prstGeom>
          <a:ln w="28575">
            <a:solidFill>
              <a:srgbClr val="FF0000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B4C539F9-2297-4438-A091-670D59ABD3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82629588"/>
              </p:ext>
            </p:extLst>
          </p:nvPr>
        </p:nvGraphicFramePr>
        <p:xfrm>
          <a:off x="1188628" y="3387351"/>
          <a:ext cx="279896" cy="391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5" name="Equation" r:id="rId10" imgW="126720" imgH="177480" progId="Equation.DSMT4">
                  <p:embed/>
                </p:oleObj>
              </mc:Choice>
              <mc:Fallback>
                <p:oleObj name="Equation" r:id="rId10" imgW="126720" imgH="17748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B4C539F9-2297-4438-A091-670D59ABD3E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188628" y="3387351"/>
                        <a:ext cx="279896" cy="3918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A92FD99D-5F0C-44B3-A560-C57A6BAF2E1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9456077"/>
              </p:ext>
            </p:extLst>
          </p:nvPr>
        </p:nvGraphicFramePr>
        <p:xfrm>
          <a:off x="1551620" y="3387351"/>
          <a:ext cx="279896" cy="391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6" name="Equation" r:id="rId12" imgW="126720" imgH="177480" progId="Equation.DSMT4">
                  <p:embed/>
                </p:oleObj>
              </mc:Choice>
              <mc:Fallback>
                <p:oleObj name="Equation" r:id="rId12" imgW="126720" imgH="1774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A92FD99D-5F0C-44B3-A560-C57A6BAF2E1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1551620" y="3387351"/>
                        <a:ext cx="279896" cy="3918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15A6D41C-7B0B-4173-8E9B-12D47689526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4676351"/>
              </p:ext>
            </p:extLst>
          </p:nvPr>
        </p:nvGraphicFramePr>
        <p:xfrm>
          <a:off x="806015" y="4965923"/>
          <a:ext cx="547688" cy="695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7" name="Equation" r:id="rId13" imgW="139680" imgH="177480" progId="Equation.DSMT4">
                  <p:embed/>
                </p:oleObj>
              </mc:Choice>
              <mc:Fallback>
                <p:oleObj name="Equation" r:id="rId13" imgW="139680" imgH="17748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15A6D41C-7B0B-4173-8E9B-12D47689526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06015" y="4965923"/>
                        <a:ext cx="547688" cy="6953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883F33F5-6B5C-4CA9-82AC-F6990ED74F5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8799160"/>
              </p:ext>
            </p:extLst>
          </p:nvPr>
        </p:nvGraphicFramePr>
        <p:xfrm>
          <a:off x="2377503" y="5056301"/>
          <a:ext cx="447676" cy="5461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8" name="Equation" r:id="rId15" imgW="114120" imgH="139680" progId="Equation.DSMT4">
                  <p:embed/>
                </p:oleObj>
              </mc:Choice>
              <mc:Fallback>
                <p:oleObj name="Equation" r:id="rId15" imgW="114120" imgH="1396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883F33F5-6B5C-4CA9-82AC-F6990ED74F5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2377503" y="5056301"/>
                        <a:ext cx="447676" cy="54610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B3EAAD22-2328-429C-A578-FC3797CFEF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7486203"/>
              </p:ext>
            </p:extLst>
          </p:nvPr>
        </p:nvGraphicFramePr>
        <p:xfrm>
          <a:off x="746125" y="1565275"/>
          <a:ext cx="104775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49" name="Equation" r:id="rId17" imgW="419040" imgH="393480" progId="Equation.DSMT4">
                  <p:embed/>
                </p:oleObj>
              </mc:Choice>
              <mc:Fallback>
                <p:oleObj name="Equation" r:id="rId17" imgW="419040" imgH="39348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B3EAAD22-2328-429C-A578-FC3797CFEF5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746125" y="1565275"/>
                        <a:ext cx="1047750" cy="984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2DF95887-A293-45DF-936D-2D3A3104EA7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61506453"/>
              </p:ext>
            </p:extLst>
          </p:nvPr>
        </p:nvGraphicFramePr>
        <p:xfrm>
          <a:off x="2771800" y="1715201"/>
          <a:ext cx="2433637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0" name="Equation" r:id="rId19" imgW="1295280" imgH="444240" progId="Equation.DSMT4">
                  <p:embed/>
                </p:oleObj>
              </mc:Choice>
              <mc:Fallback>
                <p:oleObj name="Equation" r:id="rId19" imgW="1295280" imgH="44424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2DF95887-A293-45DF-936D-2D3A3104EA7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2771800" y="1715201"/>
                        <a:ext cx="2433637" cy="835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9CCB321C-BD0B-48AA-8A62-4A72525B704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03933577"/>
              </p:ext>
            </p:extLst>
          </p:nvPr>
        </p:nvGraphicFramePr>
        <p:xfrm>
          <a:off x="5868144" y="1715201"/>
          <a:ext cx="2386013" cy="835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1" name="Equation" r:id="rId21" imgW="1269720" imgH="444240" progId="Equation.DSMT4">
                  <p:embed/>
                </p:oleObj>
              </mc:Choice>
              <mc:Fallback>
                <p:oleObj name="Equation" r:id="rId21" imgW="1269720" imgH="44424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9CCB321C-BD0B-48AA-8A62-4A72525B704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868144" y="1715201"/>
                        <a:ext cx="2386013" cy="8350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>
            <a:extLst>
              <a:ext uri="{FF2B5EF4-FFF2-40B4-BE49-F238E27FC236}">
                <a16:creationId xmlns:a16="http://schemas.microsoft.com/office/drawing/2014/main" id="{91B75C1E-B6D4-49BE-A221-0C0379DC62E9}"/>
              </a:ext>
            </a:extLst>
          </p:cNvPr>
          <p:cNvSpPr/>
          <p:nvPr/>
        </p:nvSpPr>
        <p:spPr>
          <a:xfrm>
            <a:off x="673223" y="1565900"/>
            <a:ext cx="1163575" cy="1040459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0DE83859-1D43-49EB-A50D-1866923142AB}"/>
              </a:ext>
            </a:extLst>
          </p:cNvPr>
          <p:cNvSpPr/>
          <p:nvPr/>
        </p:nvSpPr>
        <p:spPr>
          <a:xfrm>
            <a:off x="2688895" y="1708990"/>
            <a:ext cx="2516542" cy="83502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AAEFFFA6-98FF-4E62-A219-2247D27CEEA0}"/>
              </a:ext>
            </a:extLst>
          </p:cNvPr>
          <p:cNvSpPr/>
          <p:nvPr/>
        </p:nvSpPr>
        <p:spPr>
          <a:xfrm>
            <a:off x="5802879" y="1708990"/>
            <a:ext cx="2516542" cy="835026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aphicFrame>
        <p:nvGraphicFramePr>
          <p:cNvPr id="21" name="Object 20">
            <a:extLst>
              <a:ext uri="{FF2B5EF4-FFF2-40B4-BE49-F238E27FC236}">
                <a16:creationId xmlns:a16="http://schemas.microsoft.com/office/drawing/2014/main" id="{B30E689E-D041-431C-B4E1-A78CE9808D8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66385395"/>
              </p:ext>
            </p:extLst>
          </p:nvPr>
        </p:nvGraphicFramePr>
        <p:xfrm>
          <a:off x="1398017" y="4708848"/>
          <a:ext cx="27940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2" name="Equation" r:id="rId23" imgW="126720" imgH="139680" progId="Equation.DSMT4">
                  <p:embed/>
                </p:oleObj>
              </mc:Choice>
              <mc:Fallback>
                <p:oleObj name="Equation" r:id="rId23" imgW="126720" imgH="139680" progId="Equation.DSMT4">
                  <p:embed/>
                  <p:pic>
                    <p:nvPicPr>
                      <p:cNvPr id="21" name="Object 20">
                        <a:extLst>
                          <a:ext uri="{FF2B5EF4-FFF2-40B4-BE49-F238E27FC236}">
                            <a16:creationId xmlns:a16="http://schemas.microsoft.com/office/drawing/2014/main" id="{B30E689E-D041-431C-B4E1-A78CE9808D8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4"/>
                      <a:stretch>
                        <a:fillRect/>
                      </a:stretch>
                    </p:blipFill>
                    <p:spPr>
                      <a:xfrm>
                        <a:off x="1398017" y="4708848"/>
                        <a:ext cx="279400" cy="30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>
            <a:extLst>
              <a:ext uri="{FF2B5EF4-FFF2-40B4-BE49-F238E27FC236}">
                <a16:creationId xmlns:a16="http://schemas.microsoft.com/office/drawing/2014/main" id="{8E8930A0-240B-45A6-B7CB-FA5E2BD8F73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29447427"/>
              </p:ext>
            </p:extLst>
          </p:nvPr>
        </p:nvGraphicFramePr>
        <p:xfrm>
          <a:off x="1817340" y="4721646"/>
          <a:ext cx="306388" cy="3635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3" name="Equation" r:id="rId25" imgW="139680" imgH="164880" progId="Equation.DSMT4">
                  <p:embed/>
                </p:oleObj>
              </mc:Choice>
              <mc:Fallback>
                <p:oleObj name="Equation" r:id="rId25" imgW="139680" imgH="164880" progId="Equation.DSMT4">
                  <p:embed/>
                  <p:pic>
                    <p:nvPicPr>
                      <p:cNvPr id="22" name="Object 21">
                        <a:extLst>
                          <a:ext uri="{FF2B5EF4-FFF2-40B4-BE49-F238E27FC236}">
                            <a16:creationId xmlns:a16="http://schemas.microsoft.com/office/drawing/2014/main" id="{8E8930A0-240B-45A6-B7CB-FA5E2BD8F73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6"/>
                      <a:stretch>
                        <a:fillRect/>
                      </a:stretch>
                    </p:blipFill>
                    <p:spPr>
                      <a:xfrm>
                        <a:off x="1817340" y="4721646"/>
                        <a:ext cx="306388" cy="3635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3" name="TextBox 22">
            <a:extLst>
              <a:ext uri="{FF2B5EF4-FFF2-40B4-BE49-F238E27FC236}">
                <a16:creationId xmlns:a16="http://schemas.microsoft.com/office/drawing/2014/main" id="{F5F9932A-6DBE-4DB9-A562-5603840144A7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563888" y="2819525"/>
            <a:ext cx="1843774" cy="430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 dirty="0">
                <a:solidFill>
                  <a:srgbClr val="FF0000"/>
                </a:solidFill>
                <a:latin typeface="Gill Sans MT" pitchFamily="34" charset="0"/>
              </a:rPr>
              <a:t>Since </a:t>
            </a:r>
            <a:r>
              <a:rPr lang="en-CA" sz="2200" dirty="0" err="1">
                <a:solidFill>
                  <a:srgbClr val="FF0000"/>
                </a:solidFill>
                <a:latin typeface="Gill Sans MT" pitchFamily="34" charset="0"/>
              </a:rPr>
              <a:t>x+y</a:t>
            </a:r>
            <a:r>
              <a:rPr lang="en-CA" sz="2200" dirty="0">
                <a:solidFill>
                  <a:srgbClr val="FF0000"/>
                </a:solidFill>
                <a:latin typeface="Gill Sans MT" pitchFamily="34" charset="0"/>
              </a:rPr>
              <a:t>=90°</a:t>
            </a:r>
          </a:p>
        </p:txBody>
      </p:sp>
      <p:graphicFrame>
        <p:nvGraphicFramePr>
          <p:cNvPr id="24" name="Object 23">
            <a:extLst>
              <a:ext uri="{FF2B5EF4-FFF2-40B4-BE49-F238E27FC236}">
                <a16:creationId xmlns:a16="http://schemas.microsoft.com/office/drawing/2014/main" id="{64724679-06EB-4AC4-BC0E-21E1B9BA17F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978969954"/>
              </p:ext>
            </p:extLst>
          </p:nvPr>
        </p:nvGraphicFramePr>
        <p:xfrm>
          <a:off x="5652120" y="2819525"/>
          <a:ext cx="1700212" cy="447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4" name="Equation" r:id="rId27" imgW="774360" imgH="203040" progId="Equation.DSMT4">
                  <p:embed/>
                </p:oleObj>
              </mc:Choice>
              <mc:Fallback>
                <p:oleObj name="Equation" r:id="rId27" imgW="774360" imgH="203040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64724679-06EB-4AC4-BC0E-21E1B9BA17F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8"/>
                      <a:stretch>
                        <a:fillRect/>
                      </a:stretch>
                    </p:blipFill>
                    <p:spPr>
                      <a:xfrm>
                        <a:off x="5652120" y="2819525"/>
                        <a:ext cx="1700212" cy="4476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24">
            <a:extLst>
              <a:ext uri="{FF2B5EF4-FFF2-40B4-BE49-F238E27FC236}">
                <a16:creationId xmlns:a16="http://schemas.microsoft.com/office/drawing/2014/main" id="{20369CCA-8BD2-4BA3-B21D-19DB471CAB5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4101659"/>
              </p:ext>
            </p:extLst>
          </p:nvPr>
        </p:nvGraphicFramePr>
        <p:xfrm>
          <a:off x="3476794" y="3294851"/>
          <a:ext cx="1811337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5" name="Equation" r:id="rId29" imgW="825480" imgH="393480" progId="Equation.DSMT4">
                  <p:embed/>
                </p:oleObj>
              </mc:Choice>
              <mc:Fallback>
                <p:oleObj name="Equation" r:id="rId29" imgW="825480" imgH="393480" progId="Equation.DSMT4">
                  <p:embed/>
                  <p:pic>
                    <p:nvPicPr>
                      <p:cNvPr id="25" name="Object 24">
                        <a:extLst>
                          <a:ext uri="{FF2B5EF4-FFF2-40B4-BE49-F238E27FC236}">
                            <a16:creationId xmlns:a16="http://schemas.microsoft.com/office/drawing/2014/main" id="{20369CCA-8BD2-4BA3-B21D-19DB471CAB5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0"/>
                      <a:stretch>
                        <a:fillRect/>
                      </a:stretch>
                    </p:blipFill>
                    <p:spPr>
                      <a:xfrm>
                        <a:off x="3476794" y="3294851"/>
                        <a:ext cx="1811337" cy="866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3B032584-0BF1-4B8C-AD03-FF9C80FB0A1D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14304138"/>
              </p:ext>
            </p:extLst>
          </p:nvPr>
        </p:nvGraphicFramePr>
        <p:xfrm>
          <a:off x="3827834" y="4218409"/>
          <a:ext cx="1392238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6" name="Equation" r:id="rId31" imgW="634680" imgH="393480" progId="Equation.DSMT4">
                  <p:embed/>
                </p:oleObj>
              </mc:Choice>
              <mc:Fallback>
                <p:oleObj name="Equation" r:id="rId31" imgW="634680" imgH="393480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3B032584-0BF1-4B8C-AD03-FF9C80FB0A1D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2"/>
                      <a:stretch>
                        <a:fillRect/>
                      </a:stretch>
                    </p:blipFill>
                    <p:spPr>
                      <a:xfrm>
                        <a:off x="3827834" y="4218409"/>
                        <a:ext cx="1392238" cy="866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26">
            <a:extLst>
              <a:ext uri="{FF2B5EF4-FFF2-40B4-BE49-F238E27FC236}">
                <a16:creationId xmlns:a16="http://schemas.microsoft.com/office/drawing/2014/main" id="{B86B47D7-9758-4F81-8BC5-1354FE0E0EB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59437068"/>
              </p:ext>
            </p:extLst>
          </p:nvPr>
        </p:nvGraphicFramePr>
        <p:xfrm>
          <a:off x="6145039" y="3314003"/>
          <a:ext cx="1811337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7" name="Equation" r:id="rId33" imgW="825480" imgH="393480" progId="Equation.DSMT4">
                  <p:embed/>
                </p:oleObj>
              </mc:Choice>
              <mc:Fallback>
                <p:oleObj name="Equation" r:id="rId33" imgW="825480" imgH="393480" progId="Equation.DSMT4">
                  <p:embed/>
                  <p:pic>
                    <p:nvPicPr>
                      <p:cNvPr id="27" name="Object 26">
                        <a:extLst>
                          <a:ext uri="{FF2B5EF4-FFF2-40B4-BE49-F238E27FC236}">
                            <a16:creationId xmlns:a16="http://schemas.microsoft.com/office/drawing/2014/main" id="{B86B47D7-9758-4F81-8BC5-1354FE0E0EB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4"/>
                      <a:stretch>
                        <a:fillRect/>
                      </a:stretch>
                    </p:blipFill>
                    <p:spPr>
                      <a:xfrm>
                        <a:off x="6145039" y="3314003"/>
                        <a:ext cx="1811337" cy="866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2A79E61C-330D-4383-A919-D52354B45AA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40485537"/>
              </p:ext>
            </p:extLst>
          </p:nvPr>
        </p:nvGraphicFramePr>
        <p:xfrm>
          <a:off x="6300192" y="4187825"/>
          <a:ext cx="1365250" cy="9255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8" name="Equation" r:id="rId35" imgW="622080" imgH="419040" progId="Equation.DSMT4">
                  <p:embed/>
                </p:oleObj>
              </mc:Choice>
              <mc:Fallback>
                <p:oleObj name="Equation" r:id="rId35" imgW="622080" imgH="419040" progId="Equation.DSMT4">
                  <p:embed/>
                  <p:pic>
                    <p:nvPicPr>
                      <p:cNvPr id="28" name="Object 27">
                        <a:extLst>
                          <a:ext uri="{FF2B5EF4-FFF2-40B4-BE49-F238E27FC236}">
                            <a16:creationId xmlns:a16="http://schemas.microsoft.com/office/drawing/2014/main" id="{2A79E61C-330D-4383-A919-D52354B45AA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6"/>
                      <a:stretch>
                        <a:fillRect/>
                      </a:stretch>
                    </p:blipFill>
                    <p:spPr>
                      <a:xfrm>
                        <a:off x="6300192" y="4187825"/>
                        <a:ext cx="1365250" cy="9255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2F0BAC9A-AF07-42CB-8064-5BB5685E78D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88746011"/>
              </p:ext>
            </p:extLst>
          </p:nvPr>
        </p:nvGraphicFramePr>
        <p:xfrm>
          <a:off x="5244158" y="5370537"/>
          <a:ext cx="919162" cy="8667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59" name="Equation" r:id="rId37" imgW="419040" imgH="393480" progId="Equation.DSMT4">
                  <p:embed/>
                </p:oleObj>
              </mc:Choice>
              <mc:Fallback>
                <p:oleObj name="Equation" r:id="rId37" imgW="419040" imgH="393480" progId="Equation.DSMT4">
                  <p:embed/>
                  <p:pic>
                    <p:nvPicPr>
                      <p:cNvPr id="29" name="Object 28">
                        <a:extLst>
                          <a:ext uri="{FF2B5EF4-FFF2-40B4-BE49-F238E27FC236}">
                            <a16:creationId xmlns:a16="http://schemas.microsoft.com/office/drawing/2014/main" id="{2F0BAC9A-AF07-42CB-8064-5BB5685E78D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38"/>
                      <a:stretch>
                        <a:fillRect/>
                      </a:stretch>
                    </p:blipFill>
                    <p:spPr>
                      <a:xfrm>
                        <a:off x="5244158" y="5370537"/>
                        <a:ext cx="919162" cy="8667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Isosceles Triangle 29">
            <a:extLst>
              <a:ext uri="{FF2B5EF4-FFF2-40B4-BE49-F238E27FC236}">
                <a16:creationId xmlns:a16="http://schemas.microsoft.com/office/drawing/2014/main" id="{0E4462D5-9C38-45FD-9966-95D420DD7CFA}"/>
              </a:ext>
            </a:extLst>
          </p:cNvPr>
          <p:cNvSpPr/>
          <p:nvPr/>
        </p:nvSpPr>
        <p:spPr>
          <a:xfrm>
            <a:off x="233164" y="3096321"/>
            <a:ext cx="1558504" cy="1916856"/>
          </a:xfrm>
          <a:prstGeom prst="triangle">
            <a:avLst>
              <a:gd name="adj" fmla="val 77835"/>
            </a:avLst>
          </a:prstGeom>
          <a:solidFill>
            <a:srgbClr val="00B0F0">
              <a:alpha val="29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grpSp>
        <p:nvGrpSpPr>
          <p:cNvPr id="33" name="Group 32">
            <a:extLst>
              <a:ext uri="{FF2B5EF4-FFF2-40B4-BE49-F238E27FC236}">
                <a16:creationId xmlns:a16="http://schemas.microsoft.com/office/drawing/2014/main" id="{29F28969-B82B-48D2-B7B8-D48E86743BB1}"/>
              </a:ext>
            </a:extLst>
          </p:cNvPr>
          <p:cNvGrpSpPr/>
          <p:nvPr/>
        </p:nvGrpSpPr>
        <p:grpSpPr>
          <a:xfrm>
            <a:off x="1606943" y="2985415"/>
            <a:ext cx="2067971" cy="2054789"/>
            <a:chOff x="1606943" y="2985415"/>
            <a:chExt cx="2067971" cy="2054789"/>
          </a:xfrm>
          <a:solidFill>
            <a:srgbClr val="FF0000">
              <a:alpha val="26000"/>
            </a:srgbClr>
          </a:solidFill>
        </p:grpSpPr>
        <p:sp>
          <p:nvSpPr>
            <p:cNvPr id="31" name="Isosceles Triangle 30">
              <a:extLst>
                <a:ext uri="{FF2B5EF4-FFF2-40B4-BE49-F238E27FC236}">
                  <a16:creationId xmlns:a16="http://schemas.microsoft.com/office/drawing/2014/main" id="{2934A97F-AF73-4814-A3D4-AC51C5972492}"/>
                </a:ext>
              </a:extLst>
            </p:cNvPr>
            <p:cNvSpPr/>
            <p:nvPr/>
          </p:nvSpPr>
          <p:spPr>
            <a:xfrm rot="4784964">
              <a:off x="1448334" y="3144024"/>
              <a:ext cx="1914746" cy="1597528"/>
            </a:xfrm>
            <a:prstGeom prst="triangle">
              <a:avLst>
                <a:gd name="adj" fmla="val 1000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2" name="Isosceles Triangle 31">
              <a:extLst>
                <a:ext uri="{FF2B5EF4-FFF2-40B4-BE49-F238E27FC236}">
                  <a16:creationId xmlns:a16="http://schemas.microsoft.com/office/drawing/2014/main" id="{8B8693F4-BAE2-4C47-A78A-231C4C2A1A98}"/>
                </a:ext>
              </a:extLst>
            </p:cNvPr>
            <p:cNvSpPr/>
            <p:nvPr/>
          </p:nvSpPr>
          <p:spPr>
            <a:xfrm>
              <a:off x="1762146" y="4732228"/>
              <a:ext cx="1912768" cy="307976"/>
            </a:xfrm>
            <a:prstGeom prst="triangle">
              <a:avLst>
                <a:gd name="adj" fmla="val 83500"/>
              </a:avLst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pSp>
        <p:nvGrpSpPr>
          <p:cNvPr id="36" name="Group 35">
            <a:extLst>
              <a:ext uri="{FF2B5EF4-FFF2-40B4-BE49-F238E27FC236}">
                <a16:creationId xmlns:a16="http://schemas.microsoft.com/office/drawing/2014/main" id="{A0C9C017-BA08-400E-909B-EF0A6216CE9C}"/>
              </a:ext>
            </a:extLst>
          </p:cNvPr>
          <p:cNvGrpSpPr/>
          <p:nvPr/>
        </p:nvGrpSpPr>
        <p:grpSpPr>
          <a:xfrm>
            <a:off x="3549806" y="2886034"/>
            <a:ext cx="4769615" cy="3657018"/>
            <a:chOff x="3549806" y="2886034"/>
            <a:chExt cx="4769615" cy="3657018"/>
          </a:xfrm>
        </p:grpSpPr>
        <p:sp>
          <p:nvSpPr>
            <p:cNvPr id="34" name="Rectangle 33">
              <a:extLst>
                <a:ext uri="{FF2B5EF4-FFF2-40B4-BE49-F238E27FC236}">
                  <a16:creationId xmlns:a16="http://schemas.microsoft.com/office/drawing/2014/main" id="{31D72618-5165-471E-8505-FD1FA9C87314}"/>
                </a:ext>
              </a:extLst>
            </p:cNvPr>
            <p:cNvSpPr/>
            <p:nvPr/>
          </p:nvSpPr>
          <p:spPr>
            <a:xfrm>
              <a:off x="3549806" y="2886034"/>
              <a:ext cx="4478578" cy="1944215"/>
            </a:xfrm>
            <a:prstGeom prst="rect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  <p:sp>
          <p:nvSpPr>
            <p:cNvPr id="35" name="Rectangle 34">
              <a:extLst>
                <a:ext uri="{FF2B5EF4-FFF2-40B4-BE49-F238E27FC236}">
                  <a16:creationId xmlns:a16="http://schemas.microsoft.com/office/drawing/2014/main" id="{E0B10240-72A2-464A-8329-18ACF30F5B64}"/>
                </a:ext>
              </a:extLst>
            </p:cNvPr>
            <p:cNvSpPr/>
            <p:nvPr/>
          </p:nvSpPr>
          <p:spPr>
            <a:xfrm>
              <a:off x="3840843" y="4598837"/>
              <a:ext cx="4478578" cy="1944215"/>
            </a:xfrm>
            <a:prstGeom prst="rect">
              <a:avLst/>
            </a:prstGeom>
            <a:solidFill>
              <a:schemeClr val="bg1"/>
            </a:solidFill>
            <a:ln w="38100"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CA"/>
            </a:p>
          </p:txBody>
        </p:sp>
      </p:grpSp>
      <p:graphicFrame>
        <p:nvGraphicFramePr>
          <p:cNvPr id="37" name="Object 36">
            <a:extLst>
              <a:ext uri="{FF2B5EF4-FFF2-40B4-BE49-F238E27FC236}">
                <a16:creationId xmlns:a16="http://schemas.microsoft.com/office/drawing/2014/main" id="{A94741A3-5DFB-48C6-8213-8490E3116E1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39913127"/>
              </p:ext>
            </p:extLst>
          </p:nvPr>
        </p:nvGraphicFramePr>
        <p:xfrm>
          <a:off x="5180434" y="2718444"/>
          <a:ext cx="104775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0" name="Equation" r:id="rId39" imgW="419040" imgH="393480" progId="Equation.DSMT4">
                  <p:embed/>
                </p:oleObj>
              </mc:Choice>
              <mc:Fallback>
                <p:oleObj name="Equation" r:id="rId39" imgW="419040" imgH="393480" progId="Equation.DSMT4">
                  <p:embed/>
                  <p:pic>
                    <p:nvPicPr>
                      <p:cNvPr id="37" name="Object 36">
                        <a:extLst>
                          <a:ext uri="{FF2B5EF4-FFF2-40B4-BE49-F238E27FC236}">
                            <a16:creationId xmlns:a16="http://schemas.microsoft.com/office/drawing/2014/main" id="{A94741A3-5DFB-48C6-8213-8490E3116E1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0"/>
                      <a:stretch>
                        <a:fillRect/>
                      </a:stretch>
                    </p:blipFill>
                    <p:spPr>
                      <a:xfrm>
                        <a:off x="5180434" y="2718444"/>
                        <a:ext cx="1047750" cy="984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8" name="Object 37">
            <a:extLst>
              <a:ext uri="{FF2B5EF4-FFF2-40B4-BE49-F238E27FC236}">
                <a16:creationId xmlns:a16="http://schemas.microsoft.com/office/drawing/2014/main" id="{5B440B4C-A35A-41EB-B4E4-073D439D9389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33963071"/>
              </p:ext>
            </p:extLst>
          </p:nvPr>
        </p:nvGraphicFramePr>
        <p:xfrm>
          <a:off x="6228184" y="2708920"/>
          <a:ext cx="66675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1" name="Equation" r:id="rId41" imgW="266400" imgH="393480" progId="Equation.DSMT4">
                  <p:embed/>
                </p:oleObj>
              </mc:Choice>
              <mc:Fallback>
                <p:oleObj name="Equation" r:id="rId41" imgW="266400" imgH="393480" progId="Equation.DSMT4">
                  <p:embed/>
                  <p:pic>
                    <p:nvPicPr>
                      <p:cNvPr id="38" name="Object 37">
                        <a:extLst>
                          <a:ext uri="{FF2B5EF4-FFF2-40B4-BE49-F238E27FC236}">
                            <a16:creationId xmlns:a16="http://schemas.microsoft.com/office/drawing/2014/main" id="{5B440B4C-A35A-41EB-B4E4-073D439D9389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2"/>
                      <a:stretch>
                        <a:fillRect/>
                      </a:stretch>
                    </p:blipFill>
                    <p:spPr>
                      <a:xfrm>
                        <a:off x="6228184" y="2708920"/>
                        <a:ext cx="666750" cy="984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9" name="Object 38">
            <a:extLst>
              <a:ext uri="{FF2B5EF4-FFF2-40B4-BE49-F238E27FC236}">
                <a16:creationId xmlns:a16="http://schemas.microsoft.com/office/drawing/2014/main" id="{1C29DA6E-2B9C-4C0E-A552-A2097CD8D20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14703639"/>
              </p:ext>
            </p:extLst>
          </p:nvPr>
        </p:nvGraphicFramePr>
        <p:xfrm>
          <a:off x="4496222" y="2732782"/>
          <a:ext cx="698500" cy="9842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2" name="Equation" r:id="rId43" imgW="279360" imgH="393480" progId="Equation.DSMT4">
                  <p:embed/>
                </p:oleObj>
              </mc:Choice>
              <mc:Fallback>
                <p:oleObj name="Equation" r:id="rId43" imgW="279360" imgH="393480" progId="Equation.DSMT4">
                  <p:embed/>
                  <p:pic>
                    <p:nvPicPr>
                      <p:cNvPr id="39" name="Object 38">
                        <a:extLst>
                          <a:ext uri="{FF2B5EF4-FFF2-40B4-BE49-F238E27FC236}">
                            <a16:creationId xmlns:a16="http://schemas.microsoft.com/office/drawing/2014/main" id="{1C29DA6E-2B9C-4C0E-A552-A2097CD8D20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4"/>
                      <a:stretch>
                        <a:fillRect/>
                      </a:stretch>
                    </p:blipFill>
                    <p:spPr>
                      <a:xfrm>
                        <a:off x="4496222" y="2732782"/>
                        <a:ext cx="698500" cy="9842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0" name="Object 39">
            <a:extLst>
              <a:ext uri="{FF2B5EF4-FFF2-40B4-BE49-F238E27FC236}">
                <a16:creationId xmlns:a16="http://schemas.microsoft.com/office/drawing/2014/main" id="{A24F3C32-B8DC-453E-899A-2477F1FB95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78998532"/>
              </p:ext>
            </p:extLst>
          </p:nvPr>
        </p:nvGraphicFramePr>
        <p:xfrm>
          <a:off x="4477844" y="3753616"/>
          <a:ext cx="1343596" cy="78587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3" name="Equation" r:id="rId45" imgW="672840" imgH="393480" progId="Equation.DSMT4">
                  <p:embed/>
                </p:oleObj>
              </mc:Choice>
              <mc:Fallback>
                <p:oleObj name="Equation" r:id="rId45" imgW="672840" imgH="393480" progId="Equation.DSMT4">
                  <p:embed/>
                  <p:pic>
                    <p:nvPicPr>
                      <p:cNvPr id="40" name="Object 39">
                        <a:extLst>
                          <a:ext uri="{FF2B5EF4-FFF2-40B4-BE49-F238E27FC236}">
                            <a16:creationId xmlns:a16="http://schemas.microsoft.com/office/drawing/2014/main" id="{A24F3C32-B8DC-453E-899A-2477F1FB950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6"/>
                      <a:stretch>
                        <a:fillRect/>
                      </a:stretch>
                    </p:blipFill>
                    <p:spPr>
                      <a:xfrm>
                        <a:off x="4477844" y="3753616"/>
                        <a:ext cx="1343596" cy="78587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" name="Object 40">
            <a:extLst>
              <a:ext uri="{FF2B5EF4-FFF2-40B4-BE49-F238E27FC236}">
                <a16:creationId xmlns:a16="http://schemas.microsoft.com/office/drawing/2014/main" id="{DD25E47D-D83A-4768-A983-F4863BB4121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4134454"/>
              </p:ext>
            </p:extLst>
          </p:nvPr>
        </p:nvGraphicFramePr>
        <p:xfrm>
          <a:off x="5899819" y="3757613"/>
          <a:ext cx="760413" cy="7858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4" name="Equation" r:id="rId47" imgW="380880" imgH="393480" progId="Equation.DSMT4">
                  <p:embed/>
                </p:oleObj>
              </mc:Choice>
              <mc:Fallback>
                <p:oleObj name="Equation" r:id="rId47" imgW="380880" imgH="393480" progId="Equation.DSMT4">
                  <p:embed/>
                  <p:pic>
                    <p:nvPicPr>
                      <p:cNvPr id="41" name="Object 40">
                        <a:extLst>
                          <a:ext uri="{FF2B5EF4-FFF2-40B4-BE49-F238E27FC236}">
                            <a16:creationId xmlns:a16="http://schemas.microsoft.com/office/drawing/2014/main" id="{DD25E47D-D83A-4768-A983-F4863BB4121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8"/>
                      <a:stretch>
                        <a:fillRect/>
                      </a:stretch>
                    </p:blipFill>
                    <p:spPr>
                      <a:xfrm>
                        <a:off x="5899819" y="3757613"/>
                        <a:ext cx="760413" cy="7858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2" name="Object 41">
            <a:extLst>
              <a:ext uri="{FF2B5EF4-FFF2-40B4-BE49-F238E27FC236}">
                <a16:creationId xmlns:a16="http://schemas.microsoft.com/office/drawing/2014/main" id="{E6CEE559-6FF2-4072-BD69-81A83ED048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5208318"/>
              </p:ext>
            </p:extLst>
          </p:nvPr>
        </p:nvGraphicFramePr>
        <p:xfrm>
          <a:off x="4527627" y="3767954"/>
          <a:ext cx="1293813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5" name="Equation" r:id="rId49" imgW="647640" imgH="393480" progId="Equation.DSMT4">
                  <p:embed/>
                </p:oleObj>
              </mc:Choice>
              <mc:Fallback>
                <p:oleObj name="Equation" r:id="rId49" imgW="647640" imgH="393480" progId="Equation.DSMT4">
                  <p:embed/>
                  <p:pic>
                    <p:nvPicPr>
                      <p:cNvPr id="42" name="Object 41">
                        <a:extLst>
                          <a:ext uri="{FF2B5EF4-FFF2-40B4-BE49-F238E27FC236}">
                            <a16:creationId xmlns:a16="http://schemas.microsoft.com/office/drawing/2014/main" id="{E6CEE559-6FF2-4072-BD69-81A83ED048D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0"/>
                      <a:stretch>
                        <a:fillRect/>
                      </a:stretch>
                    </p:blipFill>
                    <p:spPr>
                      <a:xfrm>
                        <a:off x="4527627" y="3767954"/>
                        <a:ext cx="1293813" cy="785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3" name="Object 42">
            <a:extLst>
              <a:ext uri="{FF2B5EF4-FFF2-40B4-BE49-F238E27FC236}">
                <a16:creationId xmlns:a16="http://schemas.microsoft.com/office/drawing/2014/main" id="{C9CAE964-6AC0-4886-BD0C-C69936D14D9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7649051"/>
              </p:ext>
            </p:extLst>
          </p:nvPr>
        </p:nvGraphicFramePr>
        <p:xfrm>
          <a:off x="4430144" y="4583212"/>
          <a:ext cx="2181225" cy="8620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6" name="Equation" r:id="rId51" imgW="1091880" imgH="431640" progId="Equation.DSMT4">
                  <p:embed/>
                </p:oleObj>
              </mc:Choice>
              <mc:Fallback>
                <p:oleObj name="Equation" r:id="rId51" imgW="1091880" imgH="431640" progId="Equation.DSMT4">
                  <p:embed/>
                  <p:pic>
                    <p:nvPicPr>
                      <p:cNvPr id="43" name="Object 42">
                        <a:extLst>
                          <a:ext uri="{FF2B5EF4-FFF2-40B4-BE49-F238E27FC236}">
                            <a16:creationId xmlns:a16="http://schemas.microsoft.com/office/drawing/2014/main" id="{C9CAE964-6AC0-4886-BD0C-C69936D14D9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2"/>
                      <a:stretch>
                        <a:fillRect/>
                      </a:stretch>
                    </p:blipFill>
                    <p:spPr>
                      <a:xfrm>
                        <a:off x="4430144" y="4583212"/>
                        <a:ext cx="2181225" cy="862012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45" name="Straight Connector 44">
            <a:extLst>
              <a:ext uri="{FF2B5EF4-FFF2-40B4-BE49-F238E27FC236}">
                <a16:creationId xmlns:a16="http://schemas.microsoft.com/office/drawing/2014/main" id="{FBD7A30C-E92B-4C25-8B94-79E4ABC33486}"/>
              </a:ext>
            </a:extLst>
          </p:cNvPr>
          <p:cNvCxnSpPr/>
          <p:nvPr/>
        </p:nvCxnSpPr>
        <p:spPr>
          <a:xfrm flipV="1">
            <a:off x="5010183" y="5194320"/>
            <a:ext cx="212075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Connector 45">
            <a:extLst>
              <a:ext uri="{FF2B5EF4-FFF2-40B4-BE49-F238E27FC236}">
                <a16:creationId xmlns:a16="http://schemas.microsoft.com/office/drawing/2014/main" id="{E074157F-C505-4480-AB22-B606BE483012}"/>
              </a:ext>
            </a:extLst>
          </p:cNvPr>
          <p:cNvCxnSpPr/>
          <p:nvPr/>
        </p:nvCxnSpPr>
        <p:spPr>
          <a:xfrm flipV="1">
            <a:off x="6084168" y="5185346"/>
            <a:ext cx="212075" cy="216024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7" name="Object 46">
            <a:extLst>
              <a:ext uri="{FF2B5EF4-FFF2-40B4-BE49-F238E27FC236}">
                <a16:creationId xmlns:a16="http://schemas.microsoft.com/office/drawing/2014/main" id="{395CCD5A-6FEE-4190-92E2-89B4847D33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1567200"/>
              </p:ext>
            </p:extLst>
          </p:nvPr>
        </p:nvGraphicFramePr>
        <p:xfrm>
          <a:off x="5292080" y="5733256"/>
          <a:ext cx="2130425" cy="7858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7" name="Equation" r:id="rId53" imgW="1066680" imgH="393480" progId="Equation.DSMT4">
                  <p:embed/>
                </p:oleObj>
              </mc:Choice>
              <mc:Fallback>
                <p:oleObj name="Equation" r:id="rId53" imgW="1066680" imgH="393480" progId="Equation.DSMT4">
                  <p:embed/>
                  <p:pic>
                    <p:nvPicPr>
                      <p:cNvPr id="47" name="Object 46">
                        <a:extLst>
                          <a:ext uri="{FF2B5EF4-FFF2-40B4-BE49-F238E27FC236}">
                            <a16:creationId xmlns:a16="http://schemas.microsoft.com/office/drawing/2014/main" id="{395CCD5A-6FEE-4190-92E2-89B4847D337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4"/>
                      <a:stretch>
                        <a:fillRect/>
                      </a:stretch>
                    </p:blipFill>
                    <p:spPr>
                      <a:xfrm>
                        <a:off x="5292080" y="5733256"/>
                        <a:ext cx="2130425" cy="78581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48" name="TextBox 47">
            <a:extLst>
              <a:ext uri="{FF2B5EF4-FFF2-40B4-BE49-F238E27FC236}">
                <a16:creationId xmlns:a16="http://schemas.microsoft.com/office/drawing/2014/main" id="{80D39FE5-0BDF-48DD-A628-EC8E0B591182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87571" y="5839605"/>
            <a:ext cx="3682739" cy="7694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Prove the formula by using the</a:t>
            </a:r>
            <a:br>
              <a:rPr lang="en-CA" sz="2200">
                <a:solidFill>
                  <a:srgbClr val="FF0000"/>
                </a:solidFill>
                <a:latin typeface="Gill Sans MT" pitchFamily="34" charset="0"/>
              </a:rPr>
            </a:br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SINE LAW!!</a:t>
            </a:r>
            <a:endParaRPr lang="en-CA" sz="2200" dirty="0">
              <a:solidFill>
                <a:srgbClr val="FF0000"/>
              </a:solidFill>
              <a:latin typeface="Gill Sans MT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015401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2" presetClass="entr" presetSubtype="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3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500"/>
                            </p:stCondLst>
                            <p:childTnLst>
                              <p:par>
                                <p:cTn id="40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>
                            <p:stCondLst>
                              <p:cond delay="1000"/>
                            </p:stCondLst>
                            <p:childTnLst>
                              <p:par>
                                <p:cTn id="44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1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1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500"/>
                            </p:stCondLst>
                            <p:childTnLst>
                              <p:par>
                                <p:cTn id="103" presetID="35" presetClass="emph" presetSubtype="0" repeatCount="300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04" dur="500" fill="hold"/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9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4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10" presetClass="exit" presetSubtype="0" fill="hold" grpId="2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21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3" fill="hold">
                            <p:stCondLst>
                              <p:cond delay="500"/>
                            </p:stCondLst>
                            <p:childTnLst>
                              <p:par>
                                <p:cTn id="124" presetID="35" presetClass="emph" presetSubtype="0" repeatCount="3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discrete" valueType="str">
                                      <p:cBhvr>
                                        <p:cTn id="125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hidden"/>
                                          </p:val>
                                        </p:tav>
                                        <p:tav tm="50000">
                                          <p:val>
                                            <p:strVal val="visible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0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5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9" fill="hold">
                      <p:stCondLst>
                        <p:cond delay="indefinite"/>
                      </p:stCondLst>
                      <p:childTnLst>
                        <p:par>
                          <p:cTn id="140" fill="hold">
                            <p:stCondLst>
                              <p:cond delay="0"/>
                            </p:stCondLst>
                            <p:childTnLst>
                              <p:par>
                                <p:cTn id="14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4" fill="hold">
                      <p:stCondLst>
                        <p:cond delay="indefinite"/>
                      </p:stCondLst>
                      <p:childTnLst>
                        <p:par>
                          <p:cTn id="145" fill="hold">
                            <p:stCondLst>
                              <p:cond delay="0"/>
                            </p:stCondLst>
                            <p:childTnLst>
                              <p:par>
                                <p:cTn id="14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>
                      <p:stCondLst>
                        <p:cond delay="indefinite"/>
                      </p:stCondLst>
                      <p:childTnLst>
                        <p:par>
                          <p:cTn id="150" fill="hold">
                            <p:stCondLst>
                              <p:cond delay="0"/>
                            </p:stCondLst>
                            <p:childTnLst>
                              <p:par>
                                <p:cTn id="15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3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>
                      <p:stCondLst>
                        <p:cond delay="indefinite"/>
                      </p:stCondLst>
                      <p:childTnLst>
                        <p:par>
                          <p:cTn id="155" fill="hold">
                            <p:stCondLst>
                              <p:cond delay="0"/>
                            </p:stCondLst>
                            <p:childTnLst>
                              <p:par>
                                <p:cTn id="15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8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>
                      <p:stCondLst>
                        <p:cond delay="indefinite"/>
                      </p:stCondLst>
                      <p:childTnLst>
                        <p:par>
                          <p:cTn id="160" fill="hold">
                            <p:stCondLst>
                              <p:cond delay="0"/>
                            </p:stCondLst>
                            <p:childTnLst>
                              <p:par>
                                <p:cTn id="16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>
                      <p:stCondLst>
                        <p:cond delay="indefinite"/>
                      </p:stCondLst>
                      <p:childTnLst>
                        <p:par>
                          <p:cTn id="165" fill="hold">
                            <p:stCondLst>
                              <p:cond delay="0"/>
                            </p:stCondLst>
                            <p:childTnLst>
                              <p:par>
                                <p:cTn id="16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8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9" fill="hold">
                      <p:stCondLst>
                        <p:cond delay="indefinite"/>
                      </p:stCondLst>
                      <p:childTnLst>
                        <p:par>
                          <p:cTn id="170" fill="hold">
                            <p:stCondLst>
                              <p:cond delay="0"/>
                            </p:stCondLst>
                            <p:childTnLst>
                              <p:par>
                                <p:cTn id="17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3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4" fill="hold">
                      <p:stCondLst>
                        <p:cond delay="indefinite"/>
                      </p:stCondLst>
                      <p:childTnLst>
                        <p:par>
                          <p:cTn id="175" fill="hold">
                            <p:stCondLst>
                              <p:cond delay="0"/>
                            </p:stCondLst>
                            <p:childTnLst>
                              <p:par>
                                <p:cTn id="17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8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9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0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2" fill="hold">
                      <p:stCondLst>
                        <p:cond delay="indefinite"/>
                      </p:stCondLst>
                      <p:childTnLst>
                        <p:par>
                          <p:cTn id="183" fill="hold">
                            <p:stCondLst>
                              <p:cond delay="0"/>
                            </p:stCondLst>
                            <p:childTnLst>
                              <p:par>
                                <p:cTn id="18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6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7" fill="hold">
                      <p:stCondLst>
                        <p:cond delay="indefinite"/>
                      </p:stCondLst>
                      <p:childTnLst>
                        <p:par>
                          <p:cTn id="188" fill="hold">
                            <p:stCondLst>
                              <p:cond delay="0"/>
                            </p:stCondLst>
                            <p:childTnLst>
                              <p:par>
                                <p:cTn id="189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2" fill="hold">
                      <p:stCondLst>
                        <p:cond delay="indefinite"/>
                      </p:stCondLst>
                      <p:childTnLst>
                        <p:par>
                          <p:cTn id="193" fill="hold">
                            <p:stCondLst>
                              <p:cond delay="0"/>
                            </p:stCondLst>
                            <p:childTnLst>
                              <p:par>
                                <p:cTn id="194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9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7" fill="hold">
                      <p:stCondLst>
                        <p:cond delay="indefinite"/>
                      </p:stCondLst>
                      <p:childTnLst>
                        <p:par>
                          <p:cTn id="198" fill="hold">
                            <p:stCondLst>
                              <p:cond delay="0"/>
                            </p:stCondLst>
                            <p:childTnLst>
                              <p:par>
                                <p:cTn id="199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2" fill="hold">
                      <p:stCondLst>
                        <p:cond delay="indefinite"/>
                      </p:stCondLst>
                      <p:childTnLst>
                        <p:par>
                          <p:cTn id="203" fill="hold">
                            <p:stCondLst>
                              <p:cond delay="0"/>
                            </p:stCondLst>
                            <p:childTnLst>
                              <p:par>
                                <p:cTn id="20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6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18" grpId="0" animBg="1"/>
      <p:bldP spid="19" grpId="0" animBg="1"/>
      <p:bldP spid="20" grpId="0" animBg="1"/>
      <p:bldP spid="23" grpId="0"/>
      <p:bldP spid="30" grpId="0" animBg="1"/>
      <p:bldP spid="30" grpId="1" animBg="1"/>
      <p:bldP spid="30" grpId="2" animBg="1"/>
      <p:bldP spid="4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2E078B-2F3C-4962-A3ED-6601FE076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en-CA" dirty="0"/>
              <a:t>Find the length of “X”</a:t>
            </a:r>
          </a:p>
        </p:txBody>
      </p:sp>
      <p:sp>
        <p:nvSpPr>
          <p:cNvPr id="4" name="Isosceles Triangle 3">
            <a:extLst>
              <a:ext uri="{FF2B5EF4-FFF2-40B4-BE49-F238E27FC236}">
                <a16:creationId xmlns:a16="http://schemas.microsoft.com/office/drawing/2014/main" id="{FCE9902A-260B-40DA-B28F-0721FCA174A4}"/>
              </a:ext>
            </a:extLst>
          </p:cNvPr>
          <p:cNvSpPr/>
          <p:nvPr/>
        </p:nvSpPr>
        <p:spPr>
          <a:xfrm>
            <a:off x="489070" y="1124744"/>
            <a:ext cx="2160240" cy="1303071"/>
          </a:xfrm>
          <a:custGeom>
            <a:avLst/>
            <a:gdLst>
              <a:gd name="connsiteX0" fmla="*/ 0 w 2160240"/>
              <a:gd name="connsiteY0" fmla="*/ 1296144 h 1296144"/>
              <a:gd name="connsiteX1" fmla="*/ 1080120 w 2160240"/>
              <a:gd name="connsiteY1" fmla="*/ 0 h 1296144"/>
              <a:gd name="connsiteX2" fmla="*/ 2160240 w 2160240"/>
              <a:gd name="connsiteY2" fmla="*/ 1296144 h 1296144"/>
              <a:gd name="connsiteX3" fmla="*/ 0 w 2160240"/>
              <a:gd name="connsiteY3" fmla="*/ 1296144 h 1296144"/>
              <a:gd name="connsiteX0" fmla="*/ 0 w 2160240"/>
              <a:gd name="connsiteY0" fmla="*/ 1303071 h 1303071"/>
              <a:gd name="connsiteX1" fmla="*/ 636774 w 2160240"/>
              <a:gd name="connsiteY1" fmla="*/ 0 h 1303071"/>
              <a:gd name="connsiteX2" fmla="*/ 2160240 w 2160240"/>
              <a:gd name="connsiteY2" fmla="*/ 1303071 h 1303071"/>
              <a:gd name="connsiteX3" fmla="*/ 0 w 2160240"/>
              <a:gd name="connsiteY3" fmla="*/ 1303071 h 1303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0240" h="1303071">
                <a:moveTo>
                  <a:pt x="0" y="1303071"/>
                </a:moveTo>
                <a:lnTo>
                  <a:pt x="636774" y="0"/>
                </a:lnTo>
                <a:lnTo>
                  <a:pt x="2160240" y="1303071"/>
                </a:lnTo>
                <a:lnTo>
                  <a:pt x="0" y="1303071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E04B8C41-D4AE-4143-978E-C6B3597203F5}"/>
              </a:ext>
            </a:extLst>
          </p:cNvPr>
          <p:cNvCxnSpPr>
            <a:stCxn id="4" idx="1"/>
          </p:cNvCxnSpPr>
          <p:nvPr/>
        </p:nvCxnSpPr>
        <p:spPr>
          <a:xfrm>
            <a:off x="1125844" y="1124744"/>
            <a:ext cx="299330" cy="1296144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C2C43564-B133-4E14-B486-D94AE92FB3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78403485"/>
              </p:ext>
            </p:extLst>
          </p:nvPr>
        </p:nvGraphicFramePr>
        <p:xfrm>
          <a:off x="922234" y="1412776"/>
          <a:ext cx="279896" cy="391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6" name="Equation" r:id="rId4" imgW="126720" imgH="177480" progId="Equation.DSMT4">
                  <p:embed/>
                </p:oleObj>
              </mc:Choice>
              <mc:Fallback>
                <p:oleObj name="Equation" r:id="rId4" imgW="126720" imgH="1774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C2C43564-B133-4E14-B486-D94AE92FB3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922234" y="1412776"/>
                        <a:ext cx="279896" cy="3918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4D1714DB-D3E7-4193-BAE9-6202EA928F9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09542359"/>
              </p:ext>
            </p:extLst>
          </p:nvPr>
        </p:nvGraphicFramePr>
        <p:xfrm>
          <a:off x="1285226" y="1412776"/>
          <a:ext cx="279896" cy="391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7" name="Equation" r:id="rId6" imgW="126720" imgH="177480" progId="Equation.DSMT4">
                  <p:embed/>
                </p:oleObj>
              </mc:Choice>
              <mc:Fallback>
                <p:oleObj name="Equation" r:id="rId6" imgW="126720" imgH="1774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4D1714DB-D3E7-4193-BAE9-6202EA928F9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1285226" y="1412776"/>
                        <a:ext cx="279896" cy="3918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E081C1A8-E53A-4334-AC6E-EF7B4D14D86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47710587"/>
              </p:ext>
            </p:extLst>
          </p:nvPr>
        </p:nvGraphicFramePr>
        <p:xfrm>
          <a:off x="1865892" y="1414105"/>
          <a:ext cx="392112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8" name="Equation" r:id="rId7" imgW="177480" imgH="177480" progId="Equation.DSMT4">
                  <p:embed/>
                </p:oleObj>
              </mc:Choice>
              <mc:Fallback>
                <p:oleObj name="Equation" r:id="rId7" imgW="177480" imgH="1774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E081C1A8-E53A-4334-AC6E-EF7B4D14D86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865892" y="1414105"/>
                        <a:ext cx="392112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B92B87B3-1DFE-4D3C-9514-E15A5F20DFD3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5642722"/>
              </p:ext>
            </p:extLst>
          </p:nvPr>
        </p:nvGraphicFramePr>
        <p:xfrm>
          <a:off x="596840" y="1428079"/>
          <a:ext cx="252413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69" name="Equation" r:id="rId9" imgW="114120" imgH="177480" progId="Equation.DSMT4">
                  <p:embed/>
                </p:oleObj>
              </mc:Choice>
              <mc:Fallback>
                <p:oleObj name="Equation" r:id="rId9" imgW="114120" imgH="1774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B92B87B3-1DFE-4D3C-9514-E15A5F20DFD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96840" y="1428079"/>
                        <a:ext cx="252413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5C731A80-B6CF-4B04-867E-B2F3ACE6BDF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03146306"/>
              </p:ext>
            </p:extLst>
          </p:nvPr>
        </p:nvGraphicFramePr>
        <p:xfrm>
          <a:off x="1785214" y="2420888"/>
          <a:ext cx="280987" cy="3905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0" name="Equation" r:id="rId11" imgW="126720" imgH="177480" progId="Equation.DSMT4">
                  <p:embed/>
                </p:oleObj>
              </mc:Choice>
              <mc:Fallback>
                <p:oleObj name="Equation" r:id="rId11" imgW="126720" imgH="17748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5C731A80-B6CF-4B04-867E-B2F3ACE6BDF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2"/>
                      <a:stretch>
                        <a:fillRect/>
                      </a:stretch>
                    </p:blipFill>
                    <p:spPr>
                      <a:xfrm>
                        <a:off x="1785214" y="2420888"/>
                        <a:ext cx="280987" cy="39052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E0FFB185-E79A-4B60-86CC-7C2D1AD7C08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39674583"/>
              </p:ext>
            </p:extLst>
          </p:nvPr>
        </p:nvGraphicFramePr>
        <p:xfrm>
          <a:off x="803965" y="2466420"/>
          <a:ext cx="236538" cy="3063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1" name="Equation" r:id="rId13" imgW="126720" imgH="139680" progId="Equation.DSMT4">
                  <p:embed/>
                </p:oleObj>
              </mc:Choice>
              <mc:Fallback>
                <p:oleObj name="Equation" r:id="rId13" imgW="126720" imgH="1396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E0FFB185-E79A-4B60-86CC-7C2D1AD7C08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4"/>
                      <a:stretch>
                        <a:fillRect/>
                      </a:stretch>
                    </p:blipFill>
                    <p:spPr>
                      <a:xfrm>
                        <a:off x="803965" y="2466420"/>
                        <a:ext cx="236538" cy="30638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13" name="Isosceles Triangle 3">
            <a:extLst>
              <a:ext uri="{FF2B5EF4-FFF2-40B4-BE49-F238E27FC236}">
                <a16:creationId xmlns:a16="http://schemas.microsoft.com/office/drawing/2014/main" id="{DB6D9C0F-4659-44E2-B358-11FA1EE4010B}"/>
              </a:ext>
            </a:extLst>
          </p:cNvPr>
          <p:cNvSpPr/>
          <p:nvPr/>
        </p:nvSpPr>
        <p:spPr>
          <a:xfrm>
            <a:off x="5303378" y="1131671"/>
            <a:ext cx="2160240" cy="1303071"/>
          </a:xfrm>
          <a:custGeom>
            <a:avLst/>
            <a:gdLst>
              <a:gd name="connsiteX0" fmla="*/ 0 w 2160240"/>
              <a:gd name="connsiteY0" fmla="*/ 1296144 h 1296144"/>
              <a:gd name="connsiteX1" fmla="*/ 1080120 w 2160240"/>
              <a:gd name="connsiteY1" fmla="*/ 0 h 1296144"/>
              <a:gd name="connsiteX2" fmla="*/ 2160240 w 2160240"/>
              <a:gd name="connsiteY2" fmla="*/ 1296144 h 1296144"/>
              <a:gd name="connsiteX3" fmla="*/ 0 w 2160240"/>
              <a:gd name="connsiteY3" fmla="*/ 1296144 h 1296144"/>
              <a:gd name="connsiteX0" fmla="*/ 0 w 2160240"/>
              <a:gd name="connsiteY0" fmla="*/ 1303071 h 1303071"/>
              <a:gd name="connsiteX1" fmla="*/ 636774 w 2160240"/>
              <a:gd name="connsiteY1" fmla="*/ 0 h 1303071"/>
              <a:gd name="connsiteX2" fmla="*/ 2160240 w 2160240"/>
              <a:gd name="connsiteY2" fmla="*/ 1303071 h 1303071"/>
              <a:gd name="connsiteX3" fmla="*/ 0 w 2160240"/>
              <a:gd name="connsiteY3" fmla="*/ 1303071 h 13030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160240" h="1303071">
                <a:moveTo>
                  <a:pt x="0" y="1303071"/>
                </a:moveTo>
                <a:lnTo>
                  <a:pt x="636774" y="0"/>
                </a:lnTo>
                <a:lnTo>
                  <a:pt x="2160240" y="1303071"/>
                </a:lnTo>
                <a:lnTo>
                  <a:pt x="0" y="1303071"/>
                </a:lnTo>
                <a:close/>
              </a:path>
            </a:pathLst>
          </a:cu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CA"/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417A9F38-4EFD-44FA-A266-A836DDC91BE0}"/>
              </a:ext>
            </a:extLst>
          </p:cNvPr>
          <p:cNvCxnSpPr>
            <a:cxnSpLocks/>
            <a:stCxn id="13" idx="1"/>
          </p:cNvCxnSpPr>
          <p:nvPr/>
        </p:nvCxnSpPr>
        <p:spPr>
          <a:xfrm>
            <a:off x="5940152" y="1131671"/>
            <a:ext cx="439278" cy="1303071"/>
          </a:xfrm>
          <a:prstGeom prst="line">
            <a:avLst/>
          </a:prstGeom>
          <a:ln w="38100"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4E4BC5BC-149E-4B8F-8C45-327148650B0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58187390"/>
              </p:ext>
            </p:extLst>
          </p:nvPr>
        </p:nvGraphicFramePr>
        <p:xfrm>
          <a:off x="5736542" y="1419703"/>
          <a:ext cx="279896" cy="391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2" name="Equation" r:id="rId4" imgW="126720" imgH="177480" progId="Equation.DSMT4">
                  <p:embed/>
                </p:oleObj>
              </mc:Choice>
              <mc:Fallback>
                <p:oleObj name="Equation" r:id="rId4" imgW="126720" imgH="17748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4E4BC5BC-149E-4B8F-8C45-327148650B0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736542" y="1419703"/>
                        <a:ext cx="279896" cy="3918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61D0012B-3108-428E-A792-A5C3501C827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68803969"/>
              </p:ext>
            </p:extLst>
          </p:nvPr>
        </p:nvGraphicFramePr>
        <p:xfrm>
          <a:off x="6092304" y="1419703"/>
          <a:ext cx="279896" cy="39185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3" name="Equation" r:id="rId6" imgW="126720" imgH="177480" progId="Equation.DSMT4">
                  <p:embed/>
                </p:oleObj>
              </mc:Choice>
              <mc:Fallback>
                <p:oleObj name="Equation" r:id="rId6" imgW="126720" imgH="17748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61D0012B-3108-428E-A792-A5C3501C827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6092304" y="1419703"/>
                        <a:ext cx="279896" cy="391854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>
            <a:extLst>
              <a:ext uri="{FF2B5EF4-FFF2-40B4-BE49-F238E27FC236}">
                <a16:creationId xmlns:a16="http://schemas.microsoft.com/office/drawing/2014/main" id="{D49115B4-AFFD-439F-83BD-DEB70EA37AD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41247900"/>
              </p:ext>
            </p:extLst>
          </p:nvPr>
        </p:nvGraphicFramePr>
        <p:xfrm>
          <a:off x="6653213" y="1433513"/>
          <a:ext cx="447675" cy="3635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4" name="Equation" r:id="rId15" imgW="203040" imgH="164880" progId="Equation.DSMT4">
                  <p:embed/>
                </p:oleObj>
              </mc:Choice>
              <mc:Fallback>
                <p:oleObj name="Equation" r:id="rId15" imgW="203040" imgH="164880" progId="Equation.DSMT4">
                  <p:embed/>
                  <p:pic>
                    <p:nvPicPr>
                      <p:cNvPr id="17" name="Object 16">
                        <a:extLst>
                          <a:ext uri="{FF2B5EF4-FFF2-40B4-BE49-F238E27FC236}">
                            <a16:creationId xmlns:a16="http://schemas.microsoft.com/office/drawing/2014/main" id="{D49115B4-AFFD-439F-83BD-DEB70EA37AD0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6"/>
                      <a:stretch>
                        <a:fillRect/>
                      </a:stretch>
                    </p:blipFill>
                    <p:spPr>
                      <a:xfrm>
                        <a:off x="6653213" y="1433513"/>
                        <a:ext cx="447675" cy="3635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>
            <a:extLst>
              <a:ext uri="{FF2B5EF4-FFF2-40B4-BE49-F238E27FC236}">
                <a16:creationId xmlns:a16="http://schemas.microsoft.com/office/drawing/2014/main" id="{207D1365-6883-46ED-8056-5FB2E1E54B54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2436194"/>
              </p:ext>
            </p:extLst>
          </p:nvPr>
        </p:nvGraphicFramePr>
        <p:xfrm>
          <a:off x="5436096" y="1464841"/>
          <a:ext cx="279400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5" name="Equation" r:id="rId17" imgW="126720" imgH="139680" progId="Equation.DSMT4">
                  <p:embed/>
                </p:oleObj>
              </mc:Choice>
              <mc:Fallback>
                <p:oleObj name="Equation" r:id="rId17" imgW="126720" imgH="139680" progId="Equation.DSMT4">
                  <p:embed/>
                  <p:pic>
                    <p:nvPicPr>
                      <p:cNvPr id="18" name="Object 17">
                        <a:extLst>
                          <a:ext uri="{FF2B5EF4-FFF2-40B4-BE49-F238E27FC236}">
                            <a16:creationId xmlns:a16="http://schemas.microsoft.com/office/drawing/2014/main" id="{207D1365-6883-46ED-8056-5FB2E1E54B54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8"/>
                      <a:stretch>
                        <a:fillRect/>
                      </a:stretch>
                    </p:blipFill>
                    <p:spPr>
                      <a:xfrm>
                        <a:off x="5436096" y="1464841"/>
                        <a:ext cx="279400" cy="30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>
            <a:extLst>
              <a:ext uri="{FF2B5EF4-FFF2-40B4-BE49-F238E27FC236}">
                <a16:creationId xmlns:a16="http://schemas.microsoft.com/office/drawing/2014/main" id="{81B2A98D-A0E8-45B9-8B6C-C7F2F00172E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31499442"/>
              </p:ext>
            </p:extLst>
          </p:nvPr>
        </p:nvGraphicFramePr>
        <p:xfrm>
          <a:off x="6599238" y="2468563"/>
          <a:ext cx="280987" cy="307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6" name="Equation" r:id="rId19" imgW="126720" imgH="139680" progId="Equation.DSMT4">
                  <p:embed/>
                </p:oleObj>
              </mc:Choice>
              <mc:Fallback>
                <p:oleObj name="Equation" r:id="rId19" imgW="126720" imgH="139680" progId="Equation.DSMT4">
                  <p:embed/>
                  <p:pic>
                    <p:nvPicPr>
                      <p:cNvPr id="19" name="Object 18">
                        <a:extLst>
                          <a:ext uri="{FF2B5EF4-FFF2-40B4-BE49-F238E27FC236}">
                            <a16:creationId xmlns:a16="http://schemas.microsoft.com/office/drawing/2014/main" id="{81B2A98D-A0E8-45B9-8B6C-C7F2F00172E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0"/>
                      <a:stretch>
                        <a:fillRect/>
                      </a:stretch>
                    </p:blipFill>
                    <p:spPr>
                      <a:xfrm>
                        <a:off x="6599238" y="2468563"/>
                        <a:ext cx="280987" cy="3079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>
            <a:extLst>
              <a:ext uri="{FF2B5EF4-FFF2-40B4-BE49-F238E27FC236}">
                <a16:creationId xmlns:a16="http://schemas.microsoft.com/office/drawing/2014/main" id="{70FE653D-AFA9-43B1-BFED-00CF422F26D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2377657"/>
              </p:ext>
            </p:extLst>
          </p:nvPr>
        </p:nvGraphicFramePr>
        <p:xfrm>
          <a:off x="5570538" y="2391991"/>
          <a:ext cx="331787" cy="3889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77" name="Equation" r:id="rId21" imgW="177480" imgH="177480" progId="Equation.DSMT4">
                  <p:embed/>
                </p:oleObj>
              </mc:Choice>
              <mc:Fallback>
                <p:oleObj name="Equation" r:id="rId21" imgW="177480" imgH="177480" progId="Equation.DSMT4">
                  <p:embed/>
                  <p:pic>
                    <p:nvPicPr>
                      <p:cNvPr id="20" name="Object 19">
                        <a:extLst>
                          <a:ext uri="{FF2B5EF4-FFF2-40B4-BE49-F238E27FC236}">
                            <a16:creationId xmlns:a16="http://schemas.microsoft.com/office/drawing/2014/main" id="{70FE653D-AFA9-43B1-BFED-00CF422F26D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2"/>
                      <a:stretch>
                        <a:fillRect/>
                      </a:stretch>
                    </p:blipFill>
                    <p:spPr>
                      <a:xfrm>
                        <a:off x="5570538" y="2391991"/>
                        <a:ext cx="331787" cy="3889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34466312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2680858-007B-4379-BDA0-83F283D47B4B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251520" y="116632"/>
            <a:ext cx="8579296" cy="1252736"/>
          </a:xfrm>
        </p:spPr>
        <p:txBody>
          <a:bodyPr/>
          <a:lstStyle/>
          <a:p>
            <a:pPr marL="0" indent="0">
              <a:buNone/>
            </a:pPr>
            <a:r>
              <a:rPr lang="en-CA" dirty="0"/>
              <a:t>∆ABC has integers side lengths. BD is an angle bisector, with AD=3 and DC=7.  What is the smallest possible area of the triangle? AMC10</a:t>
            </a:r>
          </a:p>
        </p:txBody>
      </p:sp>
    </p:spTree>
    <p:extLst>
      <p:ext uri="{BB962C8B-B14F-4D97-AF65-F5344CB8AC3E}">
        <p14:creationId xmlns:p14="http://schemas.microsoft.com/office/powerpoint/2010/main" val="10084675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B636E89-1AA5-4AD5-BB50-D58052156C6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562074"/>
          </a:xfrm>
        </p:spPr>
        <p:txBody>
          <a:bodyPr/>
          <a:lstStyle/>
          <a:p>
            <a:r>
              <a:rPr lang="en-CA" dirty="0"/>
              <a:t>I) Sine of Supplementary Angles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496CDD5-B341-4FFE-A8B1-20D9BB5B4FA6}"/>
              </a:ext>
            </a:extLst>
          </p:cNvPr>
          <p:cNvSpPr>
            <a:spLocks noGrp="1"/>
          </p:cNvSpPr>
          <p:nvPr>
            <p:ph sz="quarter" idx="1"/>
          </p:nvPr>
        </p:nvSpPr>
        <p:spPr>
          <a:xfrm>
            <a:off x="395536" y="992124"/>
            <a:ext cx="7467600" cy="708684"/>
          </a:xfrm>
        </p:spPr>
        <p:txBody>
          <a:bodyPr/>
          <a:lstStyle/>
          <a:p>
            <a:r>
              <a:rPr lang="en-CA" dirty="0"/>
              <a:t>If Angles “A” and “B” add to 180degrees, then </a:t>
            </a:r>
          </a:p>
        </p:txBody>
      </p:sp>
      <p:graphicFrame>
        <p:nvGraphicFramePr>
          <p:cNvPr id="4" name="Object 3">
            <a:extLst>
              <a:ext uri="{FF2B5EF4-FFF2-40B4-BE49-F238E27FC236}">
                <a16:creationId xmlns:a16="http://schemas.microsoft.com/office/drawing/2014/main" id="{64F204E2-27EF-4B20-9C75-14D15253384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26674571"/>
              </p:ext>
            </p:extLst>
          </p:nvPr>
        </p:nvGraphicFramePr>
        <p:xfrm>
          <a:off x="2483768" y="1587870"/>
          <a:ext cx="2415146" cy="536699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6" name="Equation" r:id="rId4" imgW="799920" imgH="177480" progId="Equation.DSMT4">
                  <p:embed/>
                </p:oleObj>
              </mc:Choice>
              <mc:Fallback>
                <p:oleObj name="Equation" r:id="rId4" imgW="799920" imgH="177480" progId="Equation.DSMT4">
                  <p:embed/>
                  <p:pic>
                    <p:nvPicPr>
                      <p:cNvPr id="4" name="Object 3">
                        <a:extLst>
                          <a:ext uri="{FF2B5EF4-FFF2-40B4-BE49-F238E27FC236}">
                            <a16:creationId xmlns:a16="http://schemas.microsoft.com/office/drawing/2014/main" id="{64F204E2-27EF-4B20-9C75-14D15253384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2483768" y="1587870"/>
                        <a:ext cx="2415146" cy="536699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>
            <a:extLst>
              <a:ext uri="{FF2B5EF4-FFF2-40B4-BE49-F238E27FC236}">
                <a16:creationId xmlns:a16="http://schemas.microsoft.com/office/drawing/2014/main" id="{F212BABF-8824-4B2E-B62B-CB71CE7E0B7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81976224"/>
              </p:ext>
            </p:extLst>
          </p:nvPr>
        </p:nvGraphicFramePr>
        <p:xfrm>
          <a:off x="611560" y="2492896"/>
          <a:ext cx="1725613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Equation" r:id="rId6" imgW="571320" imgH="177480" progId="Equation.DSMT4">
                  <p:embed/>
                </p:oleObj>
              </mc:Choice>
              <mc:Fallback>
                <p:oleObj name="Equation" r:id="rId6" imgW="571320" imgH="177480" progId="Equation.DSMT4">
                  <p:embed/>
                  <p:pic>
                    <p:nvPicPr>
                      <p:cNvPr id="5" name="Object 4">
                        <a:extLst>
                          <a:ext uri="{FF2B5EF4-FFF2-40B4-BE49-F238E27FC236}">
                            <a16:creationId xmlns:a16="http://schemas.microsoft.com/office/drawing/2014/main" id="{F212BABF-8824-4B2E-B62B-CB71CE7E0B7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611560" y="2492896"/>
                        <a:ext cx="1725613" cy="53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>
            <a:extLst>
              <a:ext uri="{FF2B5EF4-FFF2-40B4-BE49-F238E27FC236}">
                <a16:creationId xmlns:a16="http://schemas.microsoft.com/office/drawing/2014/main" id="{808655EA-47F0-466F-91E7-852136C7A5BC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59976840"/>
              </p:ext>
            </p:extLst>
          </p:nvPr>
        </p:nvGraphicFramePr>
        <p:xfrm>
          <a:off x="611560" y="3463032"/>
          <a:ext cx="1725613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8" name="Equation" r:id="rId8" imgW="571320" imgH="177480" progId="Equation.DSMT4">
                  <p:embed/>
                </p:oleObj>
              </mc:Choice>
              <mc:Fallback>
                <p:oleObj name="Equation" r:id="rId8" imgW="571320" imgH="177480" progId="Equation.DSMT4">
                  <p:embed/>
                  <p:pic>
                    <p:nvPicPr>
                      <p:cNvPr id="6" name="Object 5">
                        <a:extLst>
                          <a:ext uri="{FF2B5EF4-FFF2-40B4-BE49-F238E27FC236}">
                            <a16:creationId xmlns:a16="http://schemas.microsoft.com/office/drawing/2014/main" id="{808655EA-47F0-466F-91E7-852136C7A5BC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9"/>
                      <a:stretch>
                        <a:fillRect/>
                      </a:stretch>
                    </p:blipFill>
                    <p:spPr>
                      <a:xfrm>
                        <a:off x="611560" y="3463032"/>
                        <a:ext cx="1725613" cy="53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>
            <a:extLst>
              <a:ext uri="{FF2B5EF4-FFF2-40B4-BE49-F238E27FC236}">
                <a16:creationId xmlns:a16="http://schemas.microsoft.com/office/drawing/2014/main" id="{FF00A5DD-5221-42E3-B233-4B994F5F1C97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45226"/>
              </p:ext>
            </p:extLst>
          </p:nvPr>
        </p:nvGraphicFramePr>
        <p:xfrm>
          <a:off x="611560" y="4509120"/>
          <a:ext cx="1725613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9" name="Equation" r:id="rId10" imgW="571320" imgH="177480" progId="Equation.DSMT4">
                  <p:embed/>
                </p:oleObj>
              </mc:Choice>
              <mc:Fallback>
                <p:oleObj name="Equation" r:id="rId10" imgW="571320" imgH="177480" progId="Equation.DSMT4">
                  <p:embed/>
                  <p:pic>
                    <p:nvPicPr>
                      <p:cNvPr id="7" name="Object 6">
                        <a:extLst>
                          <a:ext uri="{FF2B5EF4-FFF2-40B4-BE49-F238E27FC236}">
                            <a16:creationId xmlns:a16="http://schemas.microsoft.com/office/drawing/2014/main" id="{FF00A5DD-5221-42E3-B233-4B994F5F1C97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1"/>
                      <a:stretch>
                        <a:fillRect/>
                      </a:stretch>
                    </p:blipFill>
                    <p:spPr>
                      <a:xfrm>
                        <a:off x="611560" y="4509120"/>
                        <a:ext cx="1725613" cy="53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7">
            <a:extLst>
              <a:ext uri="{FF2B5EF4-FFF2-40B4-BE49-F238E27FC236}">
                <a16:creationId xmlns:a16="http://schemas.microsoft.com/office/drawing/2014/main" id="{C0B57BF3-B2F4-440C-8827-845D08841B01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22371832"/>
              </p:ext>
            </p:extLst>
          </p:nvPr>
        </p:nvGraphicFramePr>
        <p:xfrm>
          <a:off x="2337173" y="2492896"/>
          <a:ext cx="690562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0" name="Equation" r:id="rId12" imgW="228600" imgH="177480" progId="Equation.DSMT4">
                  <p:embed/>
                </p:oleObj>
              </mc:Choice>
              <mc:Fallback>
                <p:oleObj name="Equation" r:id="rId12" imgW="228600" imgH="177480" progId="Equation.DSMT4">
                  <p:embed/>
                  <p:pic>
                    <p:nvPicPr>
                      <p:cNvPr id="8" name="Object 7">
                        <a:extLst>
                          <a:ext uri="{FF2B5EF4-FFF2-40B4-BE49-F238E27FC236}">
                            <a16:creationId xmlns:a16="http://schemas.microsoft.com/office/drawing/2014/main" id="{C0B57BF3-B2F4-440C-8827-845D08841B01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2337173" y="2492896"/>
                        <a:ext cx="690562" cy="53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4C926A3E-1785-409B-9D62-637B53ECC3C2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8146357"/>
              </p:ext>
            </p:extLst>
          </p:nvPr>
        </p:nvGraphicFramePr>
        <p:xfrm>
          <a:off x="2337173" y="3463032"/>
          <a:ext cx="1611312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1" name="Equation" r:id="rId14" imgW="533160" imgH="177480" progId="Equation.DSMT4">
                  <p:embed/>
                </p:oleObj>
              </mc:Choice>
              <mc:Fallback>
                <p:oleObj name="Equation" r:id="rId14" imgW="533160" imgH="177480" progId="Equation.DSMT4">
                  <p:embed/>
                  <p:pic>
                    <p:nvPicPr>
                      <p:cNvPr id="9" name="Object 8">
                        <a:extLst>
                          <a:ext uri="{FF2B5EF4-FFF2-40B4-BE49-F238E27FC236}">
                            <a16:creationId xmlns:a16="http://schemas.microsoft.com/office/drawing/2014/main" id="{4C926A3E-1785-409B-9D62-637B53ECC3C2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2337173" y="3463032"/>
                        <a:ext cx="1611312" cy="53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9">
            <a:extLst>
              <a:ext uri="{FF2B5EF4-FFF2-40B4-BE49-F238E27FC236}">
                <a16:creationId xmlns:a16="http://schemas.microsoft.com/office/drawing/2014/main" id="{E98EEB23-CFB1-454C-8FC0-26FF4B96C29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644320"/>
              </p:ext>
            </p:extLst>
          </p:nvPr>
        </p:nvGraphicFramePr>
        <p:xfrm>
          <a:off x="2339752" y="4548609"/>
          <a:ext cx="13811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2" name="Equation" r:id="rId16" imgW="457200" imgH="177480" progId="Equation.DSMT4">
                  <p:embed/>
                </p:oleObj>
              </mc:Choice>
              <mc:Fallback>
                <p:oleObj name="Equation" r:id="rId16" imgW="457200" imgH="177480" progId="Equation.DSMT4">
                  <p:embed/>
                  <p:pic>
                    <p:nvPicPr>
                      <p:cNvPr id="10" name="Object 9">
                        <a:extLst>
                          <a:ext uri="{FF2B5EF4-FFF2-40B4-BE49-F238E27FC236}">
                            <a16:creationId xmlns:a16="http://schemas.microsoft.com/office/drawing/2014/main" id="{E98EEB23-CFB1-454C-8FC0-26FF4B96C29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2339752" y="4548609"/>
                        <a:ext cx="1381125" cy="53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0">
            <a:extLst>
              <a:ext uri="{FF2B5EF4-FFF2-40B4-BE49-F238E27FC236}">
                <a16:creationId xmlns:a16="http://schemas.microsoft.com/office/drawing/2014/main" id="{83690EAF-B9E4-4D94-A729-E3BF695EF08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1522084"/>
              </p:ext>
            </p:extLst>
          </p:nvPr>
        </p:nvGraphicFramePr>
        <p:xfrm>
          <a:off x="4572000" y="2459038"/>
          <a:ext cx="19177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Equation" r:id="rId18" imgW="634680" imgH="177480" progId="Equation.DSMT4">
                  <p:embed/>
                </p:oleObj>
              </mc:Choice>
              <mc:Fallback>
                <p:oleObj name="Equation" r:id="rId18" imgW="634680" imgH="177480" progId="Equation.DSMT4">
                  <p:embed/>
                  <p:pic>
                    <p:nvPicPr>
                      <p:cNvPr id="11" name="Object 10">
                        <a:extLst>
                          <a:ext uri="{FF2B5EF4-FFF2-40B4-BE49-F238E27FC236}">
                            <a16:creationId xmlns:a16="http://schemas.microsoft.com/office/drawing/2014/main" id="{83690EAF-B9E4-4D94-A729-E3BF695EF08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9"/>
                      <a:stretch>
                        <a:fillRect/>
                      </a:stretch>
                    </p:blipFill>
                    <p:spPr>
                      <a:xfrm>
                        <a:off x="4572000" y="2459038"/>
                        <a:ext cx="1917700" cy="53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11">
            <a:extLst>
              <a:ext uri="{FF2B5EF4-FFF2-40B4-BE49-F238E27FC236}">
                <a16:creationId xmlns:a16="http://schemas.microsoft.com/office/drawing/2014/main" id="{E8E90A69-CE7F-4728-9690-16ECDD36BA58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34806706"/>
              </p:ext>
            </p:extLst>
          </p:nvPr>
        </p:nvGraphicFramePr>
        <p:xfrm>
          <a:off x="4622800" y="3429000"/>
          <a:ext cx="19177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4" name="Equation" r:id="rId20" imgW="634680" imgH="177480" progId="Equation.DSMT4">
                  <p:embed/>
                </p:oleObj>
              </mc:Choice>
              <mc:Fallback>
                <p:oleObj name="Equation" r:id="rId20" imgW="634680" imgH="177480" progId="Equation.DSMT4">
                  <p:embed/>
                  <p:pic>
                    <p:nvPicPr>
                      <p:cNvPr id="12" name="Object 11">
                        <a:extLst>
                          <a:ext uri="{FF2B5EF4-FFF2-40B4-BE49-F238E27FC236}">
                            <a16:creationId xmlns:a16="http://schemas.microsoft.com/office/drawing/2014/main" id="{E8E90A69-CE7F-4728-9690-16ECDD36BA58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1"/>
                      <a:stretch>
                        <a:fillRect/>
                      </a:stretch>
                    </p:blipFill>
                    <p:spPr>
                      <a:xfrm>
                        <a:off x="4622800" y="3429000"/>
                        <a:ext cx="1917700" cy="53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12">
            <a:extLst>
              <a:ext uri="{FF2B5EF4-FFF2-40B4-BE49-F238E27FC236}">
                <a16:creationId xmlns:a16="http://schemas.microsoft.com/office/drawing/2014/main" id="{4A5E8435-0D10-449B-A024-15D037E8700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20777306"/>
              </p:ext>
            </p:extLst>
          </p:nvPr>
        </p:nvGraphicFramePr>
        <p:xfrm>
          <a:off x="4622800" y="4509120"/>
          <a:ext cx="19177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5" name="Equation" r:id="rId22" imgW="634680" imgH="177480" progId="Equation.DSMT4">
                  <p:embed/>
                </p:oleObj>
              </mc:Choice>
              <mc:Fallback>
                <p:oleObj name="Equation" r:id="rId22" imgW="634680" imgH="177480" progId="Equation.DSMT4">
                  <p:embed/>
                  <p:pic>
                    <p:nvPicPr>
                      <p:cNvPr id="13" name="Object 12">
                        <a:extLst>
                          <a:ext uri="{FF2B5EF4-FFF2-40B4-BE49-F238E27FC236}">
                            <a16:creationId xmlns:a16="http://schemas.microsoft.com/office/drawing/2014/main" id="{4A5E8435-0D10-449B-A024-15D037E8700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23"/>
                      <a:stretch>
                        <a:fillRect/>
                      </a:stretch>
                    </p:blipFill>
                    <p:spPr>
                      <a:xfrm>
                        <a:off x="4622800" y="4509120"/>
                        <a:ext cx="1917700" cy="53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3">
            <a:extLst>
              <a:ext uri="{FF2B5EF4-FFF2-40B4-BE49-F238E27FC236}">
                <a16:creationId xmlns:a16="http://schemas.microsoft.com/office/drawing/2014/main" id="{0E379C31-256E-4B59-A6B0-02A89708768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500202086"/>
              </p:ext>
            </p:extLst>
          </p:nvPr>
        </p:nvGraphicFramePr>
        <p:xfrm>
          <a:off x="6444208" y="2458864"/>
          <a:ext cx="690562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6" name="Equation" r:id="rId24" imgW="228600" imgH="177480" progId="Equation.DSMT4">
                  <p:embed/>
                </p:oleObj>
              </mc:Choice>
              <mc:Fallback>
                <p:oleObj name="Equation" r:id="rId24" imgW="228600" imgH="177480" progId="Equation.DSMT4">
                  <p:embed/>
                  <p:pic>
                    <p:nvPicPr>
                      <p:cNvPr id="14" name="Object 13">
                        <a:extLst>
                          <a:ext uri="{FF2B5EF4-FFF2-40B4-BE49-F238E27FC236}">
                            <a16:creationId xmlns:a16="http://schemas.microsoft.com/office/drawing/2014/main" id="{0E379C31-256E-4B59-A6B0-02A897087685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3"/>
                      <a:stretch>
                        <a:fillRect/>
                      </a:stretch>
                    </p:blipFill>
                    <p:spPr>
                      <a:xfrm>
                        <a:off x="6444208" y="2458864"/>
                        <a:ext cx="690562" cy="53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4">
            <a:extLst>
              <a:ext uri="{FF2B5EF4-FFF2-40B4-BE49-F238E27FC236}">
                <a16:creationId xmlns:a16="http://schemas.microsoft.com/office/drawing/2014/main" id="{03531214-ACB3-4647-912F-0CD8506E8C9A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06936444"/>
              </p:ext>
            </p:extLst>
          </p:nvPr>
        </p:nvGraphicFramePr>
        <p:xfrm>
          <a:off x="6444208" y="3429000"/>
          <a:ext cx="1611312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7" name="Equation" r:id="rId25" imgW="533160" imgH="177480" progId="Equation.DSMT4">
                  <p:embed/>
                </p:oleObj>
              </mc:Choice>
              <mc:Fallback>
                <p:oleObj name="Equation" r:id="rId25" imgW="533160" imgH="177480" progId="Equation.DSMT4">
                  <p:embed/>
                  <p:pic>
                    <p:nvPicPr>
                      <p:cNvPr id="15" name="Object 14">
                        <a:extLst>
                          <a:ext uri="{FF2B5EF4-FFF2-40B4-BE49-F238E27FC236}">
                            <a16:creationId xmlns:a16="http://schemas.microsoft.com/office/drawing/2014/main" id="{03531214-ACB3-4647-912F-0CD8506E8C9A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5"/>
                      <a:stretch>
                        <a:fillRect/>
                      </a:stretch>
                    </p:blipFill>
                    <p:spPr>
                      <a:xfrm>
                        <a:off x="6444208" y="3429000"/>
                        <a:ext cx="1611312" cy="53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>
            <a:extLst>
              <a:ext uri="{FF2B5EF4-FFF2-40B4-BE49-F238E27FC236}">
                <a16:creationId xmlns:a16="http://schemas.microsoft.com/office/drawing/2014/main" id="{2757E1FE-0CD0-4FD0-921F-2BB2E730356F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31572093"/>
              </p:ext>
            </p:extLst>
          </p:nvPr>
        </p:nvGraphicFramePr>
        <p:xfrm>
          <a:off x="6446787" y="4514577"/>
          <a:ext cx="1381125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8" name="Equation" r:id="rId26" imgW="457200" imgH="177480" progId="Equation.DSMT4">
                  <p:embed/>
                </p:oleObj>
              </mc:Choice>
              <mc:Fallback>
                <p:oleObj name="Equation" r:id="rId26" imgW="457200" imgH="177480" progId="Equation.DSMT4">
                  <p:embed/>
                  <p:pic>
                    <p:nvPicPr>
                      <p:cNvPr id="16" name="Object 15">
                        <a:extLst>
                          <a:ext uri="{FF2B5EF4-FFF2-40B4-BE49-F238E27FC236}">
                            <a16:creationId xmlns:a16="http://schemas.microsoft.com/office/drawing/2014/main" id="{2757E1FE-0CD0-4FD0-921F-2BB2E730356F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7"/>
                      <a:stretch>
                        <a:fillRect/>
                      </a:stretch>
                    </p:blipFill>
                    <p:spPr>
                      <a:xfrm>
                        <a:off x="6446787" y="4514577"/>
                        <a:ext cx="1381125" cy="53657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30284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8372" y="274638"/>
            <a:ext cx="7720012" cy="725487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3000" dirty="0">
                <a:solidFill>
                  <a:schemeClr val="tx2">
                    <a:satMod val="130000"/>
                  </a:schemeClr>
                </a:solidFill>
              </a:rPr>
              <a:t>II) Sine Law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5497" y="928688"/>
            <a:ext cx="7497762" cy="500062"/>
          </a:xfrm>
        </p:spPr>
        <p:txBody>
          <a:bodyPr>
            <a:normAutofit fontScale="85000" lnSpcReduction="10000"/>
          </a:bodyPr>
          <a:lstStyle/>
          <a:p>
            <a:pPr eaLnBrk="1" hangingPunct="1"/>
            <a:r>
              <a:rPr lang="en-CA" sz="2500"/>
              <a:t>The Sine Law is for solving triangles that are not RT</a:t>
            </a:r>
          </a:p>
        </p:txBody>
      </p:sp>
      <p:sp>
        <p:nvSpPr>
          <p:cNvPr id="4" name="Isosceles Triangle 3"/>
          <p:cNvSpPr/>
          <p:nvPr/>
        </p:nvSpPr>
        <p:spPr>
          <a:xfrm rot="20545729" flipV="1">
            <a:off x="549672" y="2025650"/>
            <a:ext cx="2857500" cy="1214438"/>
          </a:xfrm>
          <a:prstGeom prst="triangle">
            <a:avLst>
              <a:gd name="adj" fmla="val 75905"/>
            </a:avLst>
          </a:prstGeom>
          <a:solidFill>
            <a:schemeClr val="accent1">
              <a:alpha val="29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43715228"/>
              </p:ext>
            </p:extLst>
          </p:nvPr>
        </p:nvGraphicFramePr>
        <p:xfrm>
          <a:off x="146447" y="2265363"/>
          <a:ext cx="309562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0" name="Equation" r:id="rId4" imgW="152268" imgH="164957" progId="Equation.DSMT4">
                  <p:embed/>
                </p:oleObj>
              </mc:Choice>
              <mc:Fallback>
                <p:oleObj name="Equation" r:id="rId4" imgW="152268" imgH="164957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6447" y="2265363"/>
                        <a:ext cx="309562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31122043"/>
              </p:ext>
            </p:extLst>
          </p:nvPr>
        </p:nvGraphicFramePr>
        <p:xfrm>
          <a:off x="3165872" y="1357313"/>
          <a:ext cx="309562" cy="3365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6" imgW="152268" imgH="164957" progId="Equation.DSMT4">
                  <p:embed/>
                </p:oleObj>
              </mc:Choice>
              <mc:Fallback>
                <p:oleObj name="Equation" r:id="rId6" imgW="152268" imgH="164957" progId="Equation.DSMT4">
                  <p:embed/>
                  <p:pic>
                    <p:nvPicPr>
                      <p:cNvPr id="102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65872" y="1357313"/>
                        <a:ext cx="309562" cy="3365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1476140"/>
              </p:ext>
            </p:extLst>
          </p:nvPr>
        </p:nvGraphicFramePr>
        <p:xfrm>
          <a:off x="2724547" y="2995613"/>
          <a:ext cx="336550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2" name="Equation" r:id="rId8" imgW="164814" imgH="177492" progId="Equation.DSMT4">
                  <p:embed/>
                </p:oleObj>
              </mc:Choice>
              <mc:Fallback>
                <p:oleObj name="Equation" r:id="rId8" imgW="164814" imgH="177492" progId="Equation.DSMT4">
                  <p:embed/>
                  <p:pic>
                    <p:nvPicPr>
                      <p:cNvPr id="102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24547" y="2995613"/>
                        <a:ext cx="336550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2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44623514"/>
              </p:ext>
            </p:extLst>
          </p:nvPr>
        </p:nvGraphicFramePr>
        <p:xfrm>
          <a:off x="3022997" y="2216150"/>
          <a:ext cx="284162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3" name="Equation" r:id="rId10" imgW="139700" imgH="139700" progId="Equation.DSMT4">
                  <p:embed/>
                </p:oleObj>
              </mc:Choice>
              <mc:Fallback>
                <p:oleObj name="Equation" r:id="rId10" imgW="139700" imgH="139700" progId="Equation.DSMT4">
                  <p:embed/>
                  <p:pic>
                    <p:nvPicPr>
                      <p:cNvPr id="102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22997" y="2216150"/>
                        <a:ext cx="284162" cy="284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1276140"/>
              </p:ext>
            </p:extLst>
          </p:nvPr>
        </p:nvGraphicFramePr>
        <p:xfrm>
          <a:off x="1678384" y="1714500"/>
          <a:ext cx="257175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4" name="Equation" r:id="rId12" imgW="126835" imgH="139518" progId="Equation.DSMT4">
                  <p:embed/>
                </p:oleObj>
              </mc:Choice>
              <mc:Fallback>
                <p:oleObj name="Equation" r:id="rId12" imgW="126835" imgH="139518" progId="Equation.DSMT4">
                  <p:embed/>
                  <p:pic>
                    <p:nvPicPr>
                      <p:cNvPr id="103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78384" y="1714500"/>
                        <a:ext cx="257175" cy="284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7555872"/>
              </p:ext>
            </p:extLst>
          </p:nvPr>
        </p:nvGraphicFramePr>
        <p:xfrm>
          <a:off x="1379934" y="2684463"/>
          <a:ext cx="257175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5" name="Equation" r:id="rId14" imgW="126890" imgH="190335" progId="Equation.DSMT4">
                  <p:embed/>
                </p:oleObj>
              </mc:Choice>
              <mc:Fallback>
                <p:oleObj name="Equation" r:id="rId14" imgW="126890" imgH="190335" progId="Equation.DSMT4">
                  <p:embed/>
                  <p:pic>
                    <p:nvPicPr>
                      <p:cNvPr id="103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79934" y="2684463"/>
                        <a:ext cx="257175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TextBox 10"/>
          <p:cNvSpPr txBox="1">
            <a:spLocks noChangeArrowheads="1"/>
          </p:cNvSpPr>
          <p:nvPr/>
        </p:nvSpPr>
        <p:spPr bwMode="auto">
          <a:xfrm>
            <a:off x="3656409" y="2138363"/>
            <a:ext cx="4338638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  <a:latin typeface="Gill Sans MT" pitchFamily="34" charset="0"/>
              </a:rPr>
              <a:t>Name each side with the opposite angle</a:t>
            </a:r>
          </a:p>
        </p:txBody>
      </p:sp>
      <p:graphicFrame>
        <p:nvGraphicFramePr>
          <p:cNvPr id="103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48122387"/>
              </p:ext>
            </p:extLst>
          </p:nvPr>
        </p:nvGraphicFramePr>
        <p:xfrm>
          <a:off x="675084" y="3495675"/>
          <a:ext cx="1082675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6" name="Equation" r:id="rId16" imgW="533169" imgH="431613" progId="Equation.DSMT4">
                  <p:embed/>
                </p:oleObj>
              </mc:Choice>
              <mc:Fallback>
                <p:oleObj name="Equation" r:id="rId16" imgW="533169" imgH="431613" progId="Equation.DSMT4">
                  <p:embed/>
                  <p:pic>
                    <p:nvPicPr>
                      <p:cNvPr id="103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084" y="3495675"/>
                        <a:ext cx="1082675" cy="881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30303666"/>
              </p:ext>
            </p:extLst>
          </p:nvPr>
        </p:nvGraphicFramePr>
        <p:xfrm>
          <a:off x="948134" y="4071938"/>
          <a:ext cx="284163" cy="28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7" name="Equation" r:id="rId18" imgW="139700" imgH="139700" progId="Equation.DSMT4">
                  <p:embed/>
                </p:oleObj>
              </mc:Choice>
              <mc:Fallback>
                <p:oleObj name="Equation" r:id="rId18" imgW="139700" imgH="139700" progId="Equation.DSMT4">
                  <p:embed/>
                  <p:pic>
                    <p:nvPicPr>
                      <p:cNvPr id="103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8134" y="4071938"/>
                        <a:ext cx="284163" cy="284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4405190"/>
              </p:ext>
            </p:extLst>
          </p:nvPr>
        </p:nvGraphicFramePr>
        <p:xfrm>
          <a:off x="1883172" y="3509963"/>
          <a:ext cx="1082675" cy="881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8" name="Equation" r:id="rId20" imgW="533169" imgH="431613" progId="Equation.DSMT4">
                  <p:embed/>
                </p:oleObj>
              </mc:Choice>
              <mc:Fallback>
                <p:oleObj name="Equation" r:id="rId20" imgW="533169" imgH="431613" progId="Equation.DSMT4">
                  <p:embed/>
                  <p:pic>
                    <p:nvPicPr>
                      <p:cNvPr id="103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83172" y="3509963"/>
                        <a:ext cx="1082675" cy="881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5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70211665"/>
              </p:ext>
            </p:extLst>
          </p:nvPr>
        </p:nvGraphicFramePr>
        <p:xfrm>
          <a:off x="2121297" y="4035425"/>
          <a:ext cx="258762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9" name="Equation" r:id="rId22" imgW="126890" imgH="190335" progId="Equation.DSMT4">
                  <p:embed/>
                </p:oleObj>
              </mc:Choice>
              <mc:Fallback>
                <p:oleObj name="Equation" r:id="rId22" imgW="126890" imgH="190335" progId="Equation.DSMT4">
                  <p:embed/>
                  <p:pic>
                    <p:nvPicPr>
                      <p:cNvPr id="1035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21297" y="4035425"/>
                        <a:ext cx="258762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6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161256592"/>
              </p:ext>
            </p:extLst>
          </p:nvPr>
        </p:nvGraphicFramePr>
        <p:xfrm>
          <a:off x="3064272" y="3524250"/>
          <a:ext cx="823912" cy="8810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0" name="Equation" r:id="rId24" imgW="406224" imgH="431613" progId="Equation.DSMT4">
                  <p:embed/>
                </p:oleObj>
              </mc:Choice>
              <mc:Fallback>
                <p:oleObj name="Equation" r:id="rId24" imgW="406224" imgH="431613" progId="Equation.DSMT4">
                  <p:embed/>
                  <p:pic>
                    <p:nvPicPr>
                      <p:cNvPr id="1036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4272" y="3524250"/>
                        <a:ext cx="823912" cy="8810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37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85861953"/>
              </p:ext>
            </p:extLst>
          </p:nvPr>
        </p:nvGraphicFramePr>
        <p:xfrm>
          <a:off x="3297634" y="4100513"/>
          <a:ext cx="258763" cy="28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61" name="Equation" r:id="rId26" imgW="126835" imgH="139518" progId="Equation.DSMT4">
                  <p:embed/>
                </p:oleObj>
              </mc:Choice>
              <mc:Fallback>
                <p:oleObj name="Equation" r:id="rId26" imgW="126835" imgH="139518" progId="Equation.DSMT4">
                  <p:embed/>
                  <p:pic>
                    <p:nvPicPr>
                      <p:cNvPr id="103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97634" y="4100513"/>
                        <a:ext cx="258763" cy="284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8" name="Rectangle 17"/>
          <p:cNvSpPr/>
          <p:nvPr/>
        </p:nvSpPr>
        <p:spPr>
          <a:xfrm>
            <a:off x="333772" y="3394075"/>
            <a:ext cx="3689350" cy="1116013"/>
          </a:xfrm>
          <a:prstGeom prst="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sp>
        <p:nvSpPr>
          <p:cNvPr id="19" name="Content Placeholder 2"/>
          <p:cNvSpPr txBox="1">
            <a:spLocks/>
          </p:cNvSpPr>
          <p:nvPr/>
        </p:nvSpPr>
        <p:spPr bwMode="auto">
          <a:xfrm>
            <a:off x="162322" y="4722813"/>
            <a:ext cx="7499350" cy="1073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65125" indent="-282575"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ts val="600"/>
              </a:spcBef>
              <a:buClr>
                <a:schemeClr val="accent1"/>
              </a:buClr>
              <a:buSzPct val="80000"/>
              <a:buFont typeface="Wingdings 2" pitchFamily="18" charset="2"/>
              <a:buChar char=""/>
            </a:pPr>
            <a:r>
              <a:rPr lang="en-CA" sz="2500">
                <a:latin typeface="Gill Sans MT" pitchFamily="34" charset="0"/>
              </a:rPr>
              <a:t>The Sine Law can only be used when you are given one of the angles </a:t>
            </a:r>
            <a:r>
              <a:rPr lang="en-CA" sz="2500" u="sng">
                <a:latin typeface="Gill Sans MT" pitchFamily="34" charset="0"/>
              </a:rPr>
              <a:t>with its </a:t>
            </a:r>
            <a:r>
              <a:rPr lang="en-CA" sz="2500">
                <a:latin typeface="Gill Sans MT" pitchFamily="34" charset="0"/>
              </a:rPr>
              <a:t>opposite side</a:t>
            </a:r>
          </a:p>
        </p:txBody>
      </p:sp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534297" y="3700463"/>
            <a:ext cx="3425825" cy="400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000">
                <a:solidFill>
                  <a:srgbClr val="FF0000"/>
                </a:solidFill>
                <a:latin typeface="Gill Sans MT" pitchFamily="34" charset="0"/>
              </a:rPr>
              <a:t>There are 3 separate equations</a:t>
            </a:r>
          </a:p>
        </p:txBody>
      </p:sp>
    </p:spTree>
    <p:extLst>
      <p:ext uri="{BB962C8B-B14F-4D97-AF65-F5344CB8AC3E}">
        <p14:creationId xmlns:p14="http://schemas.microsoft.com/office/powerpoint/2010/main" val="26611629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0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0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1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94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0" dur="2000"/>
                                        <p:tgtEl>
                                          <p:spTgt spid="10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3" dur="2000"/>
                                        <p:tgtEl>
                                          <p:spTgt spid="10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 nodeType="clickPar">
                      <p:stCondLst>
                        <p:cond delay="indefinite"/>
                      </p:stCondLst>
                      <p:childTnLst>
                        <p:par>
                          <p:cTn id="10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0" presetID="63" presetClass="path" presetSubtype="0" accel="50000" decel="5000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94444E-6 8.09249E-7 L 0.11285 -0.00023 " pathEditMode="relative" rAng="0" ptsTypes="AA">
                                      <p:cBhvr>
                                        <p:cTn id="111" dur="2000" fill="hold"/>
                                        <p:tgtEl>
                                          <p:spTgt spid="103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5642" y="-23"/>
                                    </p:animMotion>
                                  </p:childTnLst>
                                </p:cTn>
                              </p:par>
                              <p:par>
                                <p:cTn id="112" presetID="63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-1.6185E-6 L 0.12621 -0.00231 " pathEditMode="relative" rAng="0" ptsTypes="AA">
                                      <p:cBhvr>
                                        <p:cTn id="113" dur="2000" fill="hold"/>
                                        <p:tgtEl>
                                          <p:spTgt spid="103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6302" y="-11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 nodeType="clickPar">
                      <p:stCondLst>
                        <p:cond delay="indefinite"/>
                      </p:stCondLst>
                      <p:childTnLst>
                        <p:par>
                          <p:cTn id="1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6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8" dur="2000"/>
                                        <p:tgtEl>
                                          <p:spTgt spid="10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9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1" dur="2000"/>
                                        <p:tgtEl>
                                          <p:spTgt spid="10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4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 nodeType="clickPar">
                      <p:stCondLst>
                        <p:cond delay="indefinite"/>
                      </p:stCondLst>
                      <p:childTnLst>
                        <p:par>
                          <p:cTn id="1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4" grpId="0" animBg="1"/>
      <p:bldP spid="11" grpId="0"/>
      <p:bldP spid="18" grpId="0" animBg="1"/>
      <p:bldP spid="19" grpId="0" build="p"/>
      <p:bldP spid="2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9450" y="274638"/>
            <a:ext cx="7499350" cy="747712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3500" dirty="0">
                <a:solidFill>
                  <a:schemeClr val="tx2">
                    <a:satMod val="130000"/>
                  </a:schemeClr>
                </a:solidFill>
              </a:rPr>
              <a:t>Ex: Find the value of “x” 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344488" y="1069975"/>
            <a:ext cx="3440112" cy="1843088"/>
          </a:xfrm>
          <a:prstGeom prst="triangle">
            <a:avLst>
              <a:gd name="adj" fmla="val 68421"/>
            </a:avLst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42166286"/>
              </p:ext>
            </p:extLst>
          </p:nvPr>
        </p:nvGraphicFramePr>
        <p:xfrm>
          <a:off x="958850" y="1611313"/>
          <a:ext cx="642938" cy="3603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4" name="Equation" r:id="rId4" imgW="317087" imgH="177569" progId="Equation.DSMT4">
                  <p:embed/>
                </p:oleObj>
              </mc:Choice>
              <mc:Fallback>
                <p:oleObj name="Equation" r:id="rId4" imgW="317087" imgH="177569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58850" y="1611313"/>
                        <a:ext cx="642938" cy="3603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8924546"/>
              </p:ext>
            </p:extLst>
          </p:nvPr>
        </p:nvGraphicFramePr>
        <p:xfrm>
          <a:off x="3119438" y="2500313"/>
          <a:ext cx="461962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5" name="Equation" r:id="rId6" imgW="253780" imgH="215713" progId="Equation.DSMT4">
                  <p:embed/>
                </p:oleObj>
              </mc:Choice>
              <mc:Fallback>
                <p:oleObj name="Equation" r:id="rId6" imgW="253780" imgH="215713" progId="Equation.DSMT4">
                  <p:embed/>
                  <p:pic>
                    <p:nvPicPr>
                      <p:cNvPr id="20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19438" y="2500313"/>
                        <a:ext cx="461962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4452755"/>
              </p:ext>
            </p:extLst>
          </p:nvPr>
        </p:nvGraphicFramePr>
        <p:xfrm>
          <a:off x="700088" y="2530475"/>
          <a:ext cx="461962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6" name="Equation" r:id="rId8" imgW="253780" imgH="215713" progId="Equation.DSMT4">
                  <p:embed/>
                </p:oleObj>
              </mc:Choice>
              <mc:Fallback>
                <p:oleObj name="Equation" r:id="rId8" imgW="253780" imgH="215713" progId="Equation.DSMT4">
                  <p:embed/>
                  <p:pic>
                    <p:nvPicPr>
                      <p:cNvPr id="20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00088" y="2530475"/>
                        <a:ext cx="461962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01084472"/>
              </p:ext>
            </p:extLst>
          </p:nvPr>
        </p:nvGraphicFramePr>
        <p:xfrm>
          <a:off x="3248025" y="1649413"/>
          <a:ext cx="428625" cy="4730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Equation" r:id="rId10" imgW="126835" imgH="139518" progId="Equation.DSMT4">
                  <p:embed/>
                </p:oleObj>
              </mc:Choice>
              <mc:Fallback>
                <p:oleObj name="Equation" r:id="rId10" imgW="126835" imgH="139518" progId="Equation.DSMT4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8025" y="1649413"/>
                        <a:ext cx="428625" cy="4730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60888" y="1301750"/>
            <a:ext cx="34131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Indicate the sides and angles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57713" y="1825625"/>
            <a:ext cx="1120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Formula</a:t>
            </a:r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37738964"/>
              </p:ext>
            </p:extLst>
          </p:nvPr>
        </p:nvGraphicFramePr>
        <p:xfrm>
          <a:off x="-36512" y="2784475"/>
          <a:ext cx="309562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12" imgW="152268" imgH="164957" progId="Equation.DSMT4">
                  <p:embed/>
                </p:oleObj>
              </mc:Choice>
              <mc:Fallback>
                <p:oleObj name="Equation" r:id="rId12" imgW="152268" imgH="164957" progId="Equation.DSMT4">
                  <p:embed/>
                  <p:pic>
                    <p:nvPicPr>
                      <p:cNvPr id="205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-36512" y="2784475"/>
                        <a:ext cx="309562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68918377"/>
              </p:ext>
            </p:extLst>
          </p:nvPr>
        </p:nvGraphicFramePr>
        <p:xfrm>
          <a:off x="2349500" y="862013"/>
          <a:ext cx="309563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14" imgW="152268" imgH="164957" progId="Equation.DSMT4">
                  <p:embed/>
                </p:oleObj>
              </mc:Choice>
              <mc:Fallback>
                <p:oleObj name="Equation" r:id="rId14" imgW="152268" imgH="164957" progId="Equation.DSMT4">
                  <p:embed/>
                  <p:pic>
                    <p:nvPicPr>
                      <p:cNvPr id="205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9500" y="862013"/>
                        <a:ext cx="309563" cy="33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7262099"/>
              </p:ext>
            </p:extLst>
          </p:nvPr>
        </p:nvGraphicFramePr>
        <p:xfrm>
          <a:off x="3808413" y="2738438"/>
          <a:ext cx="33496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16" imgW="164814" imgH="177492" progId="Equation.DSMT4">
                  <p:embed/>
                </p:oleObj>
              </mc:Choice>
              <mc:Fallback>
                <p:oleObj name="Equation" r:id="rId16" imgW="164814" imgH="177492" progId="Equation.DSMT4">
                  <p:embed/>
                  <p:pic>
                    <p:nvPicPr>
                      <p:cNvPr id="205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8413" y="2738438"/>
                        <a:ext cx="334962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540861040"/>
              </p:ext>
            </p:extLst>
          </p:nvPr>
        </p:nvGraphicFramePr>
        <p:xfrm>
          <a:off x="3611563" y="1784350"/>
          <a:ext cx="541337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18" imgW="266469" imgH="139579" progId="Equation.DSMT4">
                  <p:embed/>
                </p:oleObj>
              </mc:Choice>
              <mc:Fallback>
                <p:oleObj name="Equation" r:id="rId18" imgW="266469" imgH="139579" progId="Equation.DSMT4">
                  <p:embed/>
                  <p:pic>
                    <p:nvPicPr>
                      <p:cNvPr id="205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11563" y="1784350"/>
                        <a:ext cx="541337" cy="284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3973693"/>
              </p:ext>
            </p:extLst>
          </p:nvPr>
        </p:nvGraphicFramePr>
        <p:xfrm>
          <a:off x="476250" y="1658938"/>
          <a:ext cx="515938" cy="28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2" name="Equation" r:id="rId20" imgW="253890" imgH="139639" progId="Equation.DSMT4">
                  <p:embed/>
                </p:oleObj>
              </mc:Choice>
              <mc:Fallback>
                <p:oleObj name="Equation" r:id="rId20" imgW="253890" imgH="139639" progId="Equation.DSMT4">
                  <p:embed/>
                  <p:pic>
                    <p:nvPicPr>
                      <p:cNvPr id="205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6250" y="1658938"/>
                        <a:ext cx="515938" cy="284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4719436"/>
              </p:ext>
            </p:extLst>
          </p:nvPr>
        </p:nvGraphicFramePr>
        <p:xfrm>
          <a:off x="992188" y="3354388"/>
          <a:ext cx="1298575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3" name="Equation" r:id="rId22" imgW="634725" imgH="444307" progId="Equation.DSMT4">
                  <p:embed/>
                </p:oleObj>
              </mc:Choice>
              <mc:Fallback>
                <p:oleObj name="Equation" r:id="rId22" imgW="634725" imgH="444307" progId="Equation.DSMT4">
                  <p:embed/>
                  <p:pic>
                    <p:nvPicPr>
                      <p:cNvPr id="205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2188" y="3354388"/>
                        <a:ext cx="1298575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35929552"/>
              </p:ext>
            </p:extLst>
          </p:nvPr>
        </p:nvGraphicFramePr>
        <p:xfrm>
          <a:off x="1277938" y="3911600"/>
          <a:ext cx="37465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4" name="Equation" r:id="rId24" imgW="126835" imgH="139518" progId="Equation.DSMT4">
                  <p:embed/>
                </p:oleObj>
              </mc:Choice>
              <mc:Fallback>
                <p:oleObj name="Equation" r:id="rId24" imgW="126835" imgH="139518" progId="Equation.DSMT4">
                  <p:embed/>
                  <p:pic>
                    <p:nvPicPr>
                      <p:cNvPr id="206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77938" y="3911600"/>
                        <a:ext cx="374650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80648582"/>
              </p:ext>
            </p:extLst>
          </p:nvPr>
        </p:nvGraphicFramePr>
        <p:xfrm>
          <a:off x="2346325" y="3368675"/>
          <a:ext cx="1036638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5" name="Equation" r:id="rId26" imgW="507780" imgH="444307" progId="Equation.DSMT4">
                  <p:embed/>
                </p:oleObj>
              </mc:Choice>
              <mc:Fallback>
                <p:oleObj name="Equation" r:id="rId26" imgW="507780" imgH="444307" progId="Equation.DSMT4">
                  <p:embed/>
                  <p:pic>
                    <p:nvPicPr>
                      <p:cNvPr id="206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46325" y="3368675"/>
                        <a:ext cx="1036638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9613589"/>
              </p:ext>
            </p:extLst>
          </p:nvPr>
        </p:nvGraphicFramePr>
        <p:xfrm>
          <a:off x="2620963" y="3917950"/>
          <a:ext cx="385762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6" name="Equation" r:id="rId28" imgW="190335" imgH="177646" progId="Equation.DSMT4">
                  <p:embed/>
                </p:oleObj>
              </mc:Choice>
              <mc:Fallback>
                <p:oleObj name="Equation" r:id="rId28" imgW="190335" imgH="177646" progId="Equation.DSMT4">
                  <p:embed/>
                  <p:pic>
                    <p:nvPicPr>
                      <p:cNvPr id="206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620963" y="3917950"/>
                        <a:ext cx="385762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368800" y="2335213"/>
            <a:ext cx="38941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Cross Multiply and Solve for “X”</a:t>
            </a:r>
          </a:p>
        </p:txBody>
      </p:sp>
      <p:graphicFrame>
        <p:nvGraphicFramePr>
          <p:cNvPr id="206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4861916"/>
              </p:ext>
            </p:extLst>
          </p:nvPr>
        </p:nvGraphicFramePr>
        <p:xfrm>
          <a:off x="471488" y="4270375"/>
          <a:ext cx="184150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7" name="Equation" r:id="rId30" imgW="901309" imgH="304668" progId="Equation.DSMT4">
                  <p:embed/>
                </p:oleObj>
              </mc:Choice>
              <mc:Fallback>
                <p:oleObj name="Equation" r:id="rId30" imgW="901309" imgH="304668" progId="Equation.DSMT4">
                  <p:embed/>
                  <p:pic>
                    <p:nvPicPr>
                      <p:cNvPr id="206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488" y="4270375"/>
                        <a:ext cx="184150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53203902"/>
              </p:ext>
            </p:extLst>
          </p:nvPr>
        </p:nvGraphicFramePr>
        <p:xfrm>
          <a:off x="2290763" y="4268788"/>
          <a:ext cx="1452562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8" name="Equation" r:id="rId32" imgW="710891" imgH="304668" progId="Equation.DSMT4">
                  <p:embed/>
                </p:oleObj>
              </mc:Choice>
              <mc:Fallback>
                <p:oleObj name="Equation" r:id="rId32" imgW="710891" imgH="304668" progId="Equation.DSMT4">
                  <p:embed/>
                  <p:pic>
                    <p:nvPicPr>
                      <p:cNvPr id="206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90763" y="4268788"/>
                        <a:ext cx="1452562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11147922"/>
              </p:ext>
            </p:extLst>
          </p:nvPr>
        </p:nvGraphicFramePr>
        <p:xfrm>
          <a:off x="2078038" y="5319713"/>
          <a:ext cx="544512" cy="28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9" name="Equation" r:id="rId34" imgW="266469" imgH="139579" progId="Equation.DSMT4">
                  <p:embed/>
                </p:oleObj>
              </mc:Choice>
              <mc:Fallback>
                <p:oleObj name="Equation" r:id="rId34" imgW="266469" imgH="139579" progId="Equation.DSMT4">
                  <p:embed/>
                  <p:pic>
                    <p:nvPicPr>
                      <p:cNvPr id="206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78038" y="5319713"/>
                        <a:ext cx="544512" cy="284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7426694"/>
              </p:ext>
            </p:extLst>
          </p:nvPr>
        </p:nvGraphicFramePr>
        <p:xfrm>
          <a:off x="403225" y="4881563"/>
          <a:ext cx="1633538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0" name="Equation" r:id="rId36" imgW="799753" imgH="495085" progId="Equation.DSMT4">
                  <p:embed/>
                </p:oleObj>
              </mc:Choice>
              <mc:Fallback>
                <p:oleObj name="Equation" r:id="rId36" imgW="799753" imgH="495085" progId="Equation.DSMT4">
                  <p:embed/>
                  <p:pic>
                    <p:nvPicPr>
                      <p:cNvPr id="206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03225" y="4881563"/>
                        <a:ext cx="1633538" cy="1011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96884908"/>
              </p:ext>
            </p:extLst>
          </p:nvPr>
        </p:nvGraphicFramePr>
        <p:xfrm>
          <a:off x="1157288" y="6102350"/>
          <a:ext cx="1452562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91" name="Equation" r:id="rId38" imgW="710891" imgH="177723" progId="Equation.DSMT4">
                  <p:embed/>
                </p:oleObj>
              </mc:Choice>
              <mc:Fallback>
                <p:oleObj name="Equation" r:id="rId38" imgW="710891" imgH="177723" progId="Equation.DSMT4">
                  <p:embed/>
                  <p:pic>
                    <p:nvPicPr>
                      <p:cNvPr id="2067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57288" y="6102350"/>
                        <a:ext cx="1452562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312046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0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2508" y="228600"/>
            <a:ext cx="7499350" cy="747713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3500" dirty="0">
                <a:solidFill>
                  <a:schemeClr val="tx2">
                    <a:satMod val="130000"/>
                  </a:schemeClr>
                </a:solidFill>
              </a:rPr>
              <a:t>Practice: Find the value of “x” </a:t>
            </a:r>
          </a:p>
        </p:txBody>
      </p:sp>
      <p:sp>
        <p:nvSpPr>
          <p:cNvPr id="4" name="Isosceles Triangle 3"/>
          <p:cNvSpPr/>
          <p:nvPr/>
        </p:nvSpPr>
        <p:spPr>
          <a:xfrm>
            <a:off x="330771" y="1069975"/>
            <a:ext cx="3100387" cy="1843088"/>
          </a:xfrm>
          <a:prstGeom prst="triangle">
            <a:avLst>
              <a:gd name="adj" fmla="val 100000"/>
            </a:avLst>
          </a:prstGeom>
          <a:solidFill>
            <a:schemeClr val="accent1"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26950697"/>
              </p:ext>
            </p:extLst>
          </p:nvPr>
        </p:nvGraphicFramePr>
        <p:xfrm>
          <a:off x="1422971" y="1660525"/>
          <a:ext cx="392112" cy="431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8" name="Equation" r:id="rId4" imgW="126835" imgH="139518" progId="Equation.DSMT4">
                  <p:embed/>
                </p:oleObj>
              </mc:Choice>
              <mc:Fallback>
                <p:oleObj name="Equation" r:id="rId4" imgW="126835" imgH="139518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2971" y="1660525"/>
                        <a:ext cx="392112" cy="431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2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2251084"/>
              </p:ext>
            </p:extLst>
          </p:nvPr>
        </p:nvGraphicFramePr>
        <p:xfrm>
          <a:off x="643508" y="2559050"/>
          <a:ext cx="46196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099" name="Equation" r:id="rId6" imgW="253780" imgH="215713" progId="Equation.DSMT4">
                  <p:embed/>
                </p:oleObj>
              </mc:Choice>
              <mc:Fallback>
                <p:oleObj name="Equation" r:id="rId6" imgW="253780" imgH="215713" progId="Equation.DSMT4">
                  <p:embed/>
                  <p:pic>
                    <p:nvPicPr>
                      <p:cNvPr id="2052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508" y="2559050"/>
                        <a:ext cx="46196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9" name="TextBox 8"/>
          <p:cNvSpPr txBox="1">
            <a:spLocks noChangeArrowheads="1"/>
          </p:cNvSpPr>
          <p:nvPr/>
        </p:nvSpPr>
        <p:spPr bwMode="auto">
          <a:xfrm>
            <a:off x="4547171" y="1301750"/>
            <a:ext cx="3413125" cy="4302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Indicate the sides and angles</a:t>
            </a:r>
          </a:p>
        </p:txBody>
      </p:sp>
      <p:sp>
        <p:nvSpPr>
          <p:cNvPr id="10" name="TextBox 9"/>
          <p:cNvSpPr txBox="1">
            <a:spLocks noChangeArrowheads="1"/>
          </p:cNvSpPr>
          <p:nvPr/>
        </p:nvSpPr>
        <p:spPr bwMode="auto">
          <a:xfrm>
            <a:off x="4543996" y="1825625"/>
            <a:ext cx="1120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Formula</a:t>
            </a:r>
          </a:p>
        </p:txBody>
      </p:sp>
      <p:graphicFrame>
        <p:nvGraphicFramePr>
          <p:cNvPr id="2054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46553454"/>
              </p:ext>
            </p:extLst>
          </p:nvPr>
        </p:nvGraphicFramePr>
        <p:xfrm>
          <a:off x="35496" y="2711450"/>
          <a:ext cx="309562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0" name="Equation" r:id="rId8" imgW="152268" imgH="164957" progId="Equation.DSMT4">
                  <p:embed/>
                </p:oleObj>
              </mc:Choice>
              <mc:Fallback>
                <p:oleObj name="Equation" r:id="rId8" imgW="152268" imgH="164957" progId="Equation.DSMT4">
                  <p:embed/>
                  <p:pic>
                    <p:nvPicPr>
                      <p:cNvPr id="2054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496" y="2711450"/>
                        <a:ext cx="309562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5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14485005"/>
              </p:ext>
            </p:extLst>
          </p:nvPr>
        </p:nvGraphicFramePr>
        <p:xfrm>
          <a:off x="3466083" y="830263"/>
          <a:ext cx="309563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1" name="Equation" r:id="rId10" imgW="152268" imgH="164957" progId="Equation.DSMT4">
                  <p:embed/>
                </p:oleObj>
              </mc:Choice>
              <mc:Fallback>
                <p:oleObj name="Equation" r:id="rId10" imgW="152268" imgH="164957" progId="Equation.DSMT4">
                  <p:embed/>
                  <p:pic>
                    <p:nvPicPr>
                      <p:cNvPr id="2055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66083" y="830263"/>
                        <a:ext cx="309563" cy="33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8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51289959"/>
              </p:ext>
            </p:extLst>
          </p:nvPr>
        </p:nvGraphicFramePr>
        <p:xfrm>
          <a:off x="941958" y="1717675"/>
          <a:ext cx="515938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2" name="Equation" r:id="rId12" imgW="253890" imgH="139639" progId="Equation.DSMT4">
                  <p:embed/>
                </p:oleObj>
              </mc:Choice>
              <mc:Fallback>
                <p:oleObj name="Equation" r:id="rId12" imgW="253890" imgH="139639" progId="Equation.DSMT4">
                  <p:embed/>
                  <p:pic>
                    <p:nvPicPr>
                      <p:cNvPr id="2058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41958" y="1717675"/>
                        <a:ext cx="515938" cy="284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46702112"/>
              </p:ext>
            </p:extLst>
          </p:nvPr>
        </p:nvGraphicFramePr>
        <p:xfrm>
          <a:off x="978471" y="3354388"/>
          <a:ext cx="1298575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3" name="Equation" r:id="rId14" imgW="634725" imgH="444307" progId="Equation.DSMT4">
                  <p:embed/>
                </p:oleObj>
              </mc:Choice>
              <mc:Fallback>
                <p:oleObj name="Equation" r:id="rId14" imgW="634725" imgH="444307" progId="Equation.DSMT4">
                  <p:embed/>
                  <p:pic>
                    <p:nvPicPr>
                      <p:cNvPr id="205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78471" y="3354388"/>
                        <a:ext cx="1298575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0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70400065"/>
              </p:ext>
            </p:extLst>
          </p:nvPr>
        </p:nvGraphicFramePr>
        <p:xfrm>
          <a:off x="1283271" y="3856038"/>
          <a:ext cx="336550" cy="5254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4" name="Equation" r:id="rId16" imgW="114102" imgH="177492" progId="Equation.DSMT4">
                  <p:embed/>
                </p:oleObj>
              </mc:Choice>
              <mc:Fallback>
                <p:oleObj name="Equation" r:id="rId16" imgW="114102" imgH="177492" progId="Equation.DSMT4">
                  <p:embed/>
                  <p:pic>
                    <p:nvPicPr>
                      <p:cNvPr id="2060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83271" y="3856038"/>
                        <a:ext cx="336550" cy="5254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1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8068620"/>
              </p:ext>
            </p:extLst>
          </p:nvPr>
        </p:nvGraphicFramePr>
        <p:xfrm>
          <a:off x="2267521" y="3368675"/>
          <a:ext cx="1166812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5" name="Equation" r:id="rId18" imgW="571252" imgH="444307" progId="Equation.DSMT4">
                  <p:embed/>
                </p:oleObj>
              </mc:Choice>
              <mc:Fallback>
                <p:oleObj name="Equation" r:id="rId18" imgW="571252" imgH="444307" progId="Equation.DSMT4">
                  <p:embed/>
                  <p:pic>
                    <p:nvPicPr>
                      <p:cNvPr id="206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67521" y="3368675"/>
                        <a:ext cx="1166812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2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6367197"/>
              </p:ext>
            </p:extLst>
          </p:nvPr>
        </p:nvGraphicFramePr>
        <p:xfrm>
          <a:off x="2569146" y="3956050"/>
          <a:ext cx="358775" cy="3968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6" name="Equation" r:id="rId20" imgW="126835" imgH="139518" progId="Equation.DSMT4">
                  <p:embed/>
                </p:oleObj>
              </mc:Choice>
              <mc:Fallback>
                <p:oleObj name="Equation" r:id="rId20" imgW="126835" imgH="139518" progId="Equation.DSMT4">
                  <p:embed/>
                  <p:pic>
                    <p:nvPicPr>
                      <p:cNvPr id="2062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69146" y="3956050"/>
                        <a:ext cx="358775" cy="3968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0" name="TextBox 19"/>
          <p:cNvSpPr txBox="1">
            <a:spLocks noChangeArrowheads="1"/>
          </p:cNvSpPr>
          <p:nvPr/>
        </p:nvSpPr>
        <p:spPr bwMode="auto">
          <a:xfrm>
            <a:off x="4355083" y="2335213"/>
            <a:ext cx="3894138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Cross Multiply and Solve for “X”</a:t>
            </a:r>
          </a:p>
        </p:txBody>
      </p:sp>
      <p:graphicFrame>
        <p:nvGraphicFramePr>
          <p:cNvPr id="2063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305566758"/>
              </p:ext>
            </p:extLst>
          </p:nvPr>
        </p:nvGraphicFramePr>
        <p:xfrm>
          <a:off x="522858" y="4313238"/>
          <a:ext cx="1711325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7" name="Equation" r:id="rId22" imgW="837836" imgH="304668" progId="Equation.DSMT4">
                  <p:embed/>
                </p:oleObj>
              </mc:Choice>
              <mc:Fallback>
                <p:oleObj name="Equation" r:id="rId22" imgW="837836" imgH="304668" progId="Equation.DSMT4">
                  <p:embed/>
                  <p:pic>
                    <p:nvPicPr>
                      <p:cNvPr id="2063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858" y="4313238"/>
                        <a:ext cx="1711325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4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14597655"/>
              </p:ext>
            </p:extLst>
          </p:nvPr>
        </p:nvGraphicFramePr>
        <p:xfrm>
          <a:off x="2254821" y="4297363"/>
          <a:ext cx="1555750" cy="622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8" name="Equation" r:id="rId24" imgW="761669" imgH="304668" progId="Equation.DSMT4">
                  <p:embed/>
                </p:oleObj>
              </mc:Choice>
              <mc:Fallback>
                <p:oleObj name="Equation" r:id="rId24" imgW="761669" imgH="304668" progId="Equation.DSMT4">
                  <p:embed/>
                  <p:pic>
                    <p:nvPicPr>
                      <p:cNvPr id="2064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54821" y="4297363"/>
                        <a:ext cx="1555750" cy="622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5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823445369"/>
              </p:ext>
            </p:extLst>
          </p:nvPr>
        </p:nvGraphicFramePr>
        <p:xfrm>
          <a:off x="1519808" y="5240338"/>
          <a:ext cx="754063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09" name="Equation" r:id="rId26" imgW="266469" imgH="139579" progId="Equation.DSMT4">
                  <p:embed/>
                </p:oleObj>
              </mc:Choice>
              <mc:Fallback>
                <p:oleObj name="Equation" r:id="rId26" imgW="266469" imgH="139579" progId="Equation.DSMT4">
                  <p:embed/>
                  <p:pic>
                    <p:nvPicPr>
                      <p:cNvPr id="2065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19808" y="5240338"/>
                        <a:ext cx="754063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6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40968816"/>
              </p:ext>
            </p:extLst>
          </p:nvPr>
        </p:nvGraphicFramePr>
        <p:xfrm>
          <a:off x="2318321" y="4881563"/>
          <a:ext cx="1608137" cy="10112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0" name="Equation" r:id="rId28" imgW="787058" imgH="495085" progId="Equation.DSMT4">
                  <p:embed/>
                </p:oleObj>
              </mc:Choice>
              <mc:Fallback>
                <p:oleObj name="Equation" r:id="rId28" imgW="787058" imgH="495085" progId="Equation.DSMT4">
                  <p:embed/>
                  <p:pic>
                    <p:nvPicPr>
                      <p:cNvPr id="2066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18321" y="4881563"/>
                        <a:ext cx="1608137" cy="10112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67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00153088"/>
              </p:ext>
            </p:extLst>
          </p:nvPr>
        </p:nvGraphicFramePr>
        <p:xfrm>
          <a:off x="825500" y="6102350"/>
          <a:ext cx="1711325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1" name="Equation" r:id="rId30" imgW="838080" imgH="177480" progId="Equation.DSMT4">
                  <p:embed/>
                </p:oleObj>
              </mc:Choice>
              <mc:Fallback>
                <p:oleObj name="Equation" r:id="rId30" imgW="838080" imgH="177480" progId="Equation.DSMT4">
                  <p:embed/>
                  <p:pic>
                    <p:nvPicPr>
                      <p:cNvPr id="2067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5500" y="6102350"/>
                        <a:ext cx="1711325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5" name="Isosceles Triangle 24"/>
          <p:cNvSpPr/>
          <p:nvPr/>
        </p:nvSpPr>
        <p:spPr>
          <a:xfrm>
            <a:off x="2008758" y="1089025"/>
            <a:ext cx="1425575" cy="1824038"/>
          </a:xfrm>
          <a:prstGeom prst="triangle">
            <a:avLst>
              <a:gd name="adj" fmla="val 10000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2051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1220672"/>
              </p:ext>
            </p:extLst>
          </p:nvPr>
        </p:nvGraphicFramePr>
        <p:xfrm>
          <a:off x="1553146" y="2573338"/>
          <a:ext cx="577850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2" name="Equation" r:id="rId32" imgW="317087" imgH="215619" progId="Equation.DSMT4">
                  <p:embed/>
                </p:oleObj>
              </mc:Choice>
              <mc:Fallback>
                <p:oleObj name="Equation" r:id="rId32" imgW="317087" imgH="215619" progId="Equation.DSMT4">
                  <p:embed/>
                  <p:pic>
                    <p:nvPicPr>
                      <p:cNvPr id="2051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53146" y="2573338"/>
                        <a:ext cx="577850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3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7316596"/>
              </p:ext>
            </p:extLst>
          </p:nvPr>
        </p:nvGraphicFramePr>
        <p:xfrm>
          <a:off x="2783458" y="1887538"/>
          <a:ext cx="714375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3" name="Equation" r:id="rId34" imgW="317087" imgH="177569" progId="Equation.DSMT4">
                  <p:embed/>
                </p:oleObj>
              </mc:Choice>
              <mc:Fallback>
                <p:oleObj name="Equation" r:id="rId34" imgW="317087" imgH="177569" progId="Equation.DSMT4">
                  <p:embed/>
                  <p:pic>
                    <p:nvPicPr>
                      <p:cNvPr id="2053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83458" y="1887538"/>
                        <a:ext cx="714375" cy="4016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6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906130121"/>
              </p:ext>
            </p:extLst>
          </p:nvPr>
        </p:nvGraphicFramePr>
        <p:xfrm>
          <a:off x="2110358" y="2724150"/>
          <a:ext cx="33496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4" name="Equation" r:id="rId36" imgW="164814" imgH="177492" progId="Equation.DSMT4">
                  <p:embed/>
                </p:oleObj>
              </mc:Choice>
              <mc:Fallback>
                <p:oleObj name="Equation" r:id="rId36" imgW="164814" imgH="177492" progId="Equation.DSMT4">
                  <p:embed/>
                  <p:pic>
                    <p:nvPicPr>
                      <p:cNvPr id="205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0358" y="2724150"/>
                        <a:ext cx="334963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57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99718175"/>
              </p:ext>
            </p:extLst>
          </p:nvPr>
        </p:nvGraphicFramePr>
        <p:xfrm>
          <a:off x="3510533" y="2001838"/>
          <a:ext cx="541338" cy="28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115" name="Equation" r:id="rId38" imgW="266469" imgH="139579" progId="Equation.DSMT4">
                  <p:embed/>
                </p:oleObj>
              </mc:Choice>
              <mc:Fallback>
                <p:oleObj name="Equation" r:id="rId38" imgW="266469" imgH="139579" progId="Equation.DSMT4">
                  <p:embed/>
                  <p:pic>
                    <p:nvPicPr>
                      <p:cNvPr id="2057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10533" y="2001838"/>
                        <a:ext cx="541338" cy="284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960466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20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20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2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20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20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20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0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0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 nodeType="clickPar">
                      <p:stCondLst>
                        <p:cond delay="indefinite"/>
                      </p:stCondLst>
                      <p:childTnLst>
                        <p:par>
                          <p:cTn id="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7" dur="500"/>
                                        <p:tgtEl>
                                          <p:spTgt spid="20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 nodeType="clickPar">
                      <p:stCondLst>
                        <p:cond delay="indefinite"/>
                      </p:stCondLst>
                      <p:childTnLst>
                        <p:par>
                          <p:cTn id="9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2" dur="500"/>
                                        <p:tgtEl>
                                          <p:spTgt spid="20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 nodeType="clickPar">
                      <p:stCondLst>
                        <p:cond delay="indefinite"/>
                      </p:stCondLst>
                      <p:childTnLst>
                        <p:par>
                          <p:cTn id="10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7" dur="500"/>
                                        <p:tgtEl>
                                          <p:spTgt spid="20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2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4541" y="337716"/>
            <a:ext cx="7788275" cy="790798"/>
          </a:xfrm>
        </p:spPr>
        <p:txBody>
          <a:bodyPr/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3500" dirty="0">
                <a:solidFill>
                  <a:schemeClr val="tx2">
                    <a:satMod val="130000"/>
                  </a:schemeClr>
                </a:solidFill>
              </a:rPr>
              <a:t>III) Finding Missing Angles </a:t>
            </a:r>
          </a:p>
        </p:txBody>
      </p:sp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401191" y="1047328"/>
            <a:ext cx="7499350" cy="1423988"/>
          </a:xfrm>
        </p:spPr>
        <p:txBody>
          <a:bodyPr/>
          <a:lstStyle/>
          <a:p>
            <a:pPr eaLnBrk="1" hangingPunct="1"/>
            <a:r>
              <a:rPr lang="en-CA" sz="2500"/>
              <a:t>To find the angle, you need to use inverse sine</a:t>
            </a:r>
          </a:p>
          <a:p>
            <a:pPr eaLnBrk="1" hangingPunct="1"/>
            <a:r>
              <a:rPr lang="en-CA" sz="2500"/>
              <a:t>If the angle is obtuse, you need to find the angle in Quadrant #2 </a:t>
            </a:r>
          </a:p>
        </p:txBody>
      </p:sp>
      <p:graphicFrame>
        <p:nvGraphicFramePr>
          <p:cNvPr id="5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136751583"/>
              </p:ext>
            </p:extLst>
          </p:nvPr>
        </p:nvGraphicFramePr>
        <p:xfrm>
          <a:off x="6898829" y="961603"/>
          <a:ext cx="819150" cy="515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2" name="Equation" r:id="rId4" imgW="342603" imgH="215713" progId="Equation.DSMT4">
                  <p:embed/>
                </p:oleObj>
              </mc:Choice>
              <mc:Fallback>
                <p:oleObj name="Equation" r:id="rId4" imgW="342603" imgH="215713" progId="Equation.DSMT4">
                  <p:embed/>
                  <p:pic>
                    <p:nvPicPr>
                      <p:cNvPr id="5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98829" y="961603"/>
                        <a:ext cx="819150" cy="5159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6" name="Title 1"/>
          <p:cNvSpPr txBox="1">
            <a:spLocks/>
          </p:cNvSpPr>
          <p:nvPr/>
        </p:nvSpPr>
        <p:spPr>
          <a:xfrm>
            <a:off x="504379" y="2353841"/>
            <a:ext cx="7497762" cy="747712"/>
          </a:xfrm>
          <a:prstGeom prst="rect">
            <a:avLst/>
          </a:prstGeom>
        </p:spPr>
        <p:txBody>
          <a:bodyPr anchor="ctr">
            <a:normAutofit fontScale="850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CA" sz="30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Ex: Find the value of “</a:t>
            </a:r>
            <a:r>
              <a:rPr lang="el-GR" sz="30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Schoolbook"/>
                <a:ea typeface="+mj-ea"/>
                <a:cs typeface="+mj-cs"/>
              </a:rPr>
              <a:t>θ</a:t>
            </a:r>
            <a:r>
              <a:rPr lang="en-CA" sz="3000" dirty="0"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Century Schoolbook"/>
                <a:ea typeface="+mj-ea"/>
                <a:cs typeface="+mj-cs"/>
              </a:rPr>
              <a:t>” to the nearest degree</a:t>
            </a:r>
            <a:endParaRPr lang="en-CA" sz="3000" dirty="0"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7" name="Isosceles Triangle 6"/>
          <p:cNvSpPr/>
          <p:nvPr/>
        </p:nvSpPr>
        <p:spPr>
          <a:xfrm>
            <a:off x="488504" y="3160291"/>
            <a:ext cx="3440112" cy="1844675"/>
          </a:xfrm>
          <a:prstGeom prst="triangle">
            <a:avLst>
              <a:gd name="adj" fmla="val 68421"/>
            </a:avLst>
          </a:prstGeom>
          <a:solidFill>
            <a:schemeClr val="accent1">
              <a:alpha val="21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8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88379218"/>
              </p:ext>
            </p:extLst>
          </p:nvPr>
        </p:nvGraphicFramePr>
        <p:xfrm>
          <a:off x="1166366" y="3701628"/>
          <a:ext cx="514350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3" name="Equation" r:id="rId6" imgW="253670" imgH="177569" progId="Equation.DSMT4">
                  <p:embed/>
                </p:oleObj>
              </mc:Choice>
              <mc:Fallback>
                <p:oleObj name="Equation" r:id="rId6" imgW="253670" imgH="177569" progId="Equation.DSMT4">
                  <p:embed/>
                  <p:pic>
                    <p:nvPicPr>
                      <p:cNvPr id="8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66366" y="3701628"/>
                        <a:ext cx="514350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6234000"/>
              </p:ext>
            </p:extLst>
          </p:nvPr>
        </p:nvGraphicFramePr>
        <p:xfrm>
          <a:off x="3349179" y="4590628"/>
          <a:ext cx="322262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4" name="Equation" r:id="rId8" imgW="177569" imgH="215619" progId="Equation.DSMT4">
                  <p:embed/>
                </p:oleObj>
              </mc:Choice>
              <mc:Fallback>
                <p:oleObj name="Equation" r:id="rId8" imgW="177569" imgH="215619" progId="Equation.DSMT4">
                  <p:embed/>
                  <p:pic>
                    <p:nvPicPr>
                      <p:cNvPr id="9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9179" y="4590628"/>
                        <a:ext cx="322262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795202"/>
              </p:ext>
            </p:extLst>
          </p:nvPr>
        </p:nvGraphicFramePr>
        <p:xfrm>
          <a:off x="844104" y="4620791"/>
          <a:ext cx="461962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5" name="Equation" r:id="rId10" imgW="253780" imgH="215713" progId="Equation.DSMT4">
                  <p:embed/>
                </p:oleObj>
              </mc:Choice>
              <mc:Fallback>
                <p:oleObj name="Equation" r:id="rId10" imgW="253780" imgH="215713" progId="Equation.DSMT4">
                  <p:embed/>
                  <p:pic>
                    <p:nvPicPr>
                      <p:cNvPr id="10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44104" y="4620791"/>
                        <a:ext cx="461962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12633567"/>
              </p:ext>
            </p:extLst>
          </p:nvPr>
        </p:nvGraphicFramePr>
        <p:xfrm>
          <a:off x="3239641" y="3642891"/>
          <a:ext cx="58102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6" name="Equation" r:id="rId12" imgW="253670" imgH="177569" progId="Equation.DSMT4">
                  <p:embed/>
                </p:oleObj>
              </mc:Choice>
              <mc:Fallback>
                <p:oleObj name="Equation" r:id="rId12" imgW="253670" imgH="177569" progId="Equation.DSMT4">
                  <p:embed/>
                  <p:pic>
                    <p:nvPicPr>
                      <p:cNvPr id="11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9641" y="3642891"/>
                        <a:ext cx="581025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880583213"/>
              </p:ext>
            </p:extLst>
          </p:nvPr>
        </p:nvGraphicFramePr>
        <p:xfrm>
          <a:off x="107504" y="4874791"/>
          <a:ext cx="309562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7" name="Equation" r:id="rId14" imgW="152268" imgH="164957" progId="Equation.DSMT4">
                  <p:embed/>
                </p:oleObj>
              </mc:Choice>
              <mc:Fallback>
                <p:oleObj name="Equation" r:id="rId14" imgW="152268" imgH="164957" progId="Equation.DSMT4">
                  <p:embed/>
                  <p:pic>
                    <p:nvPicPr>
                      <p:cNvPr id="12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7504" y="4874791"/>
                        <a:ext cx="309562" cy="33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20610486"/>
              </p:ext>
            </p:extLst>
          </p:nvPr>
        </p:nvGraphicFramePr>
        <p:xfrm>
          <a:off x="2493516" y="2952328"/>
          <a:ext cx="309563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8" name="Equation" r:id="rId16" imgW="152268" imgH="164957" progId="Equation.DSMT4">
                  <p:embed/>
                </p:oleObj>
              </mc:Choice>
              <mc:Fallback>
                <p:oleObj name="Equation" r:id="rId16" imgW="152268" imgH="164957" progId="Equation.DSMT4">
                  <p:embed/>
                  <p:pic>
                    <p:nvPicPr>
                      <p:cNvPr id="13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93516" y="2952328"/>
                        <a:ext cx="309563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39573748"/>
              </p:ext>
            </p:extLst>
          </p:nvPr>
        </p:nvGraphicFramePr>
        <p:xfrm>
          <a:off x="3952429" y="4828753"/>
          <a:ext cx="334962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29" name="Equation" r:id="rId18" imgW="164814" imgH="177492" progId="Equation.DSMT4">
                  <p:embed/>
                </p:oleObj>
              </mc:Choice>
              <mc:Fallback>
                <p:oleObj name="Equation" r:id="rId18" imgW="164814" imgH="177492" progId="Equation.DSMT4">
                  <p:embed/>
                  <p:pic>
                    <p:nvPicPr>
                      <p:cNvPr id="14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52429" y="4828753"/>
                        <a:ext cx="334962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5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62976563"/>
              </p:ext>
            </p:extLst>
          </p:nvPr>
        </p:nvGraphicFramePr>
        <p:xfrm>
          <a:off x="3801616" y="3734966"/>
          <a:ext cx="541338" cy="2841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0" name="Equation" r:id="rId20" imgW="266469" imgH="139579" progId="Equation.DSMT4">
                  <p:embed/>
                </p:oleObj>
              </mc:Choice>
              <mc:Fallback>
                <p:oleObj name="Equation" r:id="rId20" imgW="266469" imgH="139579" progId="Equation.DSMT4">
                  <p:embed/>
                  <p:pic>
                    <p:nvPicPr>
                      <p:cNvPr id="15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01616" y="3734966"/>
                        <a:ext cx="541338" cy="2841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1178831"/>
              </p:ext>
            </p:extLst>
          </p:nvPr>
        </p:nvGraphicFramePr>
        <p:xfrm>
          <a:off x="620266" y="3749253"/>
          <a:ext cx="515938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1" name="Equation" r:id="rId22" imgW="253890" imgH="139639" progId="Equation.DSMT4">
                  <p:embed/>
                </p:oleObj>
              </mc:Choice>
              <mc:Fallback>
                <p:oleObj name="Equation" r:id="rId22" imgW="253890" imgH="139639" progId="Equation.DSMT4">
                  <p:embed/>
                  <p:pic>
                    <p:nvPicPr>
                      <p:cNvPr id="16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0266" y="3749253"/>
                        <a:ext cx="515938" cy="284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7" name="TextBox 16"/>
          <p:cNvSpPr txBox="1">
            <a:spLocks noChangeArrowheads="1"/>
          </p:cNvSpPr>
          <p:nvPr/>
        </p:nvSpPr>
        <p:spPr bwMode="auto">
          <a:xfrm>
            <a:off x="4781104" y="3066628"/>
            <a:ext cx="341312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Indicate the sides and angles</a:t>
            </a:r>
          </a:p>
        </p:txBody>
      </p:sp>
      <p:sp>
        <p:nvSpPr>
          <p:cNvPr id="18" name="TextBox 17"/>
          <p:cNvSpPr txBox="1">
            <a:spLocks noChangeArrowheads="1"/>
          </p:cNvSpPr>
          <p:nvPr/>
        </p:nvSpPr>
        <p:spPr bwMode="auto">
          <a:xfrm>
            <a:off x="4779516" y="3590503"/>
            <a:ext cx="1119188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Formula</a:t>
            </a:r>
          </a:p>
        </p:txBody>
      </p:sp>
      <p:graphicFrame>
        <p:nvGraphicFramePr>
          <p:cNvPr id="410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83950695"/>
              </p:ext>
            </p:extLst>
          </p:nvPr>
        </p:nvGraphicFramePr>
        <p:xfrm>
          <a:off x="4825554" y="4050878"/>
          <a:ext cx="1298575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2" name="Equation" r:id="rId24" imgW="634725" imgH="444307" progId="Equation.DSMT4">
                  <p:embed/>
                </p:oleObj>
              </mc:Choice>
              <mc:Fallback>
                <p:oleObj name="Equation" r:id="rId24" imgW="634725" imgH="444307" progId="Equation.DSMT4">
                  <p:embed/>
                  <p:pic>
                    <p:nvPicPr>
                      <p:cNvPr id="410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25554" y="4050878"/>
                        <a:ext cx="1298575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0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140381426"/>
              </p:ext>
            </p:extLst>
          </p:nvPr>
        </p:nvGraphicFramePr>
        <p:xfrm>
          <a:off x="5189091" y="4571578"/>
          <a:ext cx="296863" cy="3857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3" name="Equation" r:id="rId26" imgW="126780" imgH="164814" progId="Equation.DSMT4">
                  <p:embed/>
                </p:oleObj>
              </mc:Choice>
              <mc:Fallback>
                <p:oleObj name="Equation" r:id="rId26" imgW="126780" imgH="164814" progId="Equation.DSMT4">
                  <p:embed/>
                  <p:pic>
                    <p:nvPicPr>
                      <p:cNvPr id="410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89091" y="4571578"/>
                        <a:ext cx="296863" cy="3857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99429370"/>
              </p:ext>
            </p:extLst>
          </p:nvPr>
        </p:nvGraphicFramePr>
        <p:xfrm>
          <a:off x="6257479" y="4065166"/>
          <a:ext cx="881062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Equation" r:id="rId28" imgW="431613" imgH="444307" progId="Equation.DSMT4">
                  <p:embed/>
                </p:oleObj>
              </mc:Choice>
              <mc:Fallback>
                <p:oleObj name="Equation" r:id="rId28" imgW="431613" imgH="444307" progId="Equation.DSMT4">
                  <p:embed/>
                  <p:pic>
                    <p:nvPicPr>
                      <p:cNvPr id="411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7479" y="4065166"/>
                        <a:ext cx="881062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7955646"/>
              </p:ext>
            </p:extLst>
          </p:nvPr>
        </p:nvGraphicFramePr>
        <p:xfrm>
          <a:off x="6517829" y="4658891"/>
          <a:ext cx="257175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Equation" r:id="rId30" imgW="126780" imgH="164814" progId="Equation.DSMT4">
                  <p:embed/>
                </p:oleObj>
              </mc:Choice>
              <mc:Fallback>
                <p:oleObj name="Equation" r:id="rId30" imgW="126780" imgH="164814" progId="Equation.DSMT4">
                  <p:embed/>
                  <p:pic>
                    <p:nvPicPr>
                      <p:cNvPr id="411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517829" y="4658891"/>
                        <a:ext cx="257175" cy="33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79895613"/>
              </p:ext>
            </p:extLst>
          </p:nvPr>
        </p:nvGraphicFramePr>
        <p:xfrm>
          <a:off x="5917754" y="5258966"/>
          <a:ext cx="1062037" cy="4397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Equation" r:id="rId32" imgW="520474" imgH="215806" progId="Equation.DSMT4">
                  <p:embed/>
                </p:oleObj>
              </mc:Choice>
              <mc:Fallback>
                <p:oleObj name="Equation" r:id="rId32" imgW="520474" imgH="215806" progId="Equation.DSMT4">
                  <p:embed/>
                  <p:pic>
                    <p:nvPicPr>
                      <p:cNvPr id="411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17754" y="5258966"/>
                        <a:ext cx="1062037" cy="43973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26640642"/>
              </p:ext>
            </p:extLst>
          </p:nvPr>
        </p:nvGraphicFramePr>
        <p:xfrm>
          <a:off x="4836666" y="5089103"/>
          <a:ext cx="1011238" cy="736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Equation" r:id="rId34" imgW="609336" imgH="444307" progId="Equation.DSMT4">
                  <p:embed/>
                </p:oleObj>
              </mc:Choice>
              <mc:Fallback>
                <p:oleObj name="Equation" r:id="rId34" imgW="609336" imgH="444307" progId="Equation.DSMT4">
                  <p:embed/>
                  <p:pic>
                    <p:nvPicPr>
                      <p:cNvPr id="411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836666" y="5089103"/>
                        <a:ext cx="1011238" cy="736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08843598"/>
              </p:ext>
            </p:extLst>
          </p:nvPr>
        </p:nvGraphicFramePr>
        <p:xfrm>
          <a:off x="4223891" y="5314528"/>
          <a:ext cx="1739900" cy="412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8" name="Equation" r:id="rId36" imgW="748975" imgH="177723" progId="Equation.DSMT4">
                  <p:embed/>
                </p:oleObj>
              </mc:Choice>
              <mc:Fallback>
                <p:oleObj name="Equation" r:id="rId36" imgW="748975" imgH="177723" progId="Equation.DSMT4">
                  <p:embed/>
                  <p:pic>
                    <p:nvPicPr>
                      <p:cNvPr id="411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223891" y="5314528"/>
                        <a:ext cx="1739900" cy="412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2485605"/>
              </p:ext>
            </p:extLst>
          </p:nvPr>
        </p:nvGraphicFramePr>
        <p:xfrm>
          <a:off x="5949504" y="5779666"/>
          <a:ext cx="8064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9" name="Equation" r:id="rId38" imgW="304536" imgH="215713" progId="Equation.DSMT4">
                  <p:embed/>
                </p:oleObj>
              </mc:Choice>
              <mc:Fallback>
                <p:oleObj name="Equation" r:id="rId38" imgW="304536" imgH="215713" progId="Equation.DSMT4">
                  <p:embed/>
                  <p:pic>
                    <p:nvPicPr>
                      <p:cNvPr id="411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49504" y="5779666"/>
                        <a:ext cx="806450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0398068"/>
              </p:ext>
            </p:extLst>
          </p:nvPr>
        </p:nvGraphicFramePr>
        <p:xfrm>
          <a:off x="3588891" y="5844753"/>
          <a:ext cx="24257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0" name="Equation" r:id="rId40" imgW="1205977" imgH="266584" progId="Equation.DSMT4">
                  <p:embed/>
                </p:oleObj>
              </mc:Choice>
              <mc:Fallback>
                <p:oleObj name="Equation" r:id="rId40" imgW="1205977" imgH="266584" progId="Equation.DSMT4">
                  <p:embed/>
                  <p:pic>
                    <p:nvPicPr>
                      <p:cNvPr id="4116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88891" y="5844753"/>
                        <a:ext cx="2425700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7" name="Object 2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204492028"/>
              </p:ext>
            </p:extLst>
          </p:nvPr>
        </p:nvGraphicFramePr>
        <p:xfrm>
          <a:off x="4960491" y="5909841"/>
          <a:ext cx="919163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1" name="Equation" r:id="rId42" imgW="457002" imgH="215806" progId="Equation.DSMT4">
                  <p:embed/>
                </p:oleObj>
              </mc:Choice>
              <mc:Fallback>
                <p:oleObj name="Equation" r:id="rId42" imgW="457002" imgH="215806" progId="Equation.DSMT4">
                  <p:embed/>
                  <p:pic>
                    <p:nvPicPr>
                      <p:cNvPr id="4117" name="Object 2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60491" y="5909841"/>
                        <a:ext cx="919163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118" name="Object 2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87788111"/>
              </p:ext>
            </p:extLst>
          </p:nvPr>
        </p:nvGraphicFramePr>
        <p:xfrm>
          <a:off x="1240979" y="5514553"/>
          <a:ext cx="1512887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42" name="Equation" r:id="rId44" imgW="571252" imgH="215806" progId="Equation.DSMT4">
                  <p:embed/>
                </p:oleObj>
              </mc:Choice>
              <mc:Fallback>
                <p:oleObj name="Equation" r:id="rId44" imgW="571252" imgH="215806" progId="Equation.DSMT4">
                  <p:embed/>
                  <p:pic>
                    <p:nvPicPr>
                      <p:cNvPr id="4118" name="Object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40979" y="5514553"/>
                        <a:ext cx="1512887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726701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 nodeType="clickPar">
                      <p:stCondLst>
                        <p:cond delay="indefinite"/>
                      </p:stCondLst>
                      <p:childTnLst>
                        <p:par>
                          <p:cTn id="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 nodeType="clickPar">
                      <p:stCondLst>
                        <p:cond delay="indefinite"/>
                      </p:stCondLst>
                      <p:childTnLst>
                        <p:par>
                          <p:cTn id="4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 nodeType="clickPar">
                      <p:stCondLst>
                        <p:cond delay="indefinite"/>
                      </p:stCondLst>
                      <p:childTnLst>
                        <p:par>
                          <p:cTn id="5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6" fill="hold" nodeType="clickPar">
                      <p:stCondLst>
                        <p:cond delay="indefinite"/>
                      </p:stCondLst>
                      <p:childTnLst>
                        <p:par>
                          <p:cTn id="5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0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 nodeType="clickPar">
                      <p:stCondLst>
                        <p:cond delay="indefinite"/>
                      </p:stCondLst>
                      <p:childTnLst>
                        <p:par>
                          <p:cTn id="6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 nodeType="clickPar">
                      <p:stCondLst>
                        <p:cond delay="indefinite"/>
                      </p:stCondLst>
                      <p:childTnLst>
                        <p:par>
                          <p:cTn id="6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 nodeType="clickPar">
                      <p:stCondLst>
                        <p:cond delay="indefinite"/>
                      </p:stCondLst>
                      <p:childTnLst>
                        <p:par>
                          <p:cTn id="7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5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 nodeType="clickPar">
                      <p:stCondLst>
                        <p:cond delay="indefinite"/>
                      </p:stCondLst>
                      <p:childTnLst>
                        <p:par>
                          <p:cTn id="7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4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4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4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1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41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41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 nodeType="clickPar">
                      <p:stCondLst>
                        <p:cond delay="indefinite"/>
                      </p:stCondLst>
                      <p:childTnLst>
                        <p:par>
                          <p:cTn id="1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41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 nodeType="clickPar">
                      <p:stCondLst>
                        <p:cond delay="indefinite"/>
                      </p:stCondLst>
                      <p:childTnLst>
                        <p:par>
                          <p:cTn id="1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41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 nodeType="clickPar">
                      <p:stCondLst>
                        <p:cond delay="indefinite"/>
                      </p:stCondLst>
                      <p:childTnLst>
                        <p:par>
                          <p:cTn id="1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9" dur="500"/>
                                        <p:tgtEl>
                                          <p:spTgt spid="41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  <p:bldP spid="6" grpId="0"/>
      <p:bldP spid="7" grpId="0" animBg="1"/>
      <p:bldP spid="17" grpId="0"/>
      <p:bldP spid="18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512" y="188640"/>
            <a:ext cx="8712968" cy="712787"/>
          </a:xfrm>
        </p:spPr>
        <p:txBody>
          <a:bodyPr>
            <a:normAutofit fontScale="90000"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3400" dirty="0">
                <a:solidFill>
                  <a:schemeClr val="tx2">
                    <a:satMod val="130000"/>
                  </a:schemeClr>
                </a:solidFill>
              </a:rPr>
              <a:t>Practice: Find </a:t>
            </a:r>
            <a:r>
              <a:rPr lang="el-GR" sz="3400" dirty="0">
                <a:solidFill>
                  <a:schemeClr val="tx2">
                    <a:satMod val="130000"/>
                  </a:schemeClr>
                </a:solidFill>
                <a:latin typeface="Century Schoolbook"/>
              </a:rPr>
              <a:t>θ</a:t>
            </a:r>
            <a:r>
              <a:rPr lang="en-CA" sz="3400" dirty="0">
                <a:solidFill>
                  <a:schemeClr val="tx2">
                    <a:satMod val="130000"/>
                  </a:schemeClr>
                </a:solidFill>
                <a:latin typeface="Century Schoolbook"/>
              </a:rPr>
              <a:t>  to the nearest degree</a:t>
            </a:r>
            <a:endParaRPr lang="en-CA" sz="3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>
            <a:off x="556320" y="1301750"/>
            <a:ext cx="4044950" cy="1147763"/>
          </a:xfrm>
          <a:prstGeom prst="triangle">
            <a:avLst>
              <a:gd name="adj" fmla="val 64559"/>
            </a:avLst>
          </a:prstGeom>
          <a:solidFill>
            <a:schemeClr val="accent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22543247"/>
              </p:ext>
            </p:extLst>
          </p:nvPr>
        </p:nvGraphicFramePr>
        <p:xfrm>
          <a:off x="1308795" y="1533525"/>
          <a:ext cx="642937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6" name="Equation" r:id="rId4" imgW="317087" imgH="177569" progId="Equation.DSMT4">
                  <p:embed/>
                </p:oleObj>
              </mc:Choice>
              <mc:Fallback>
                <p:oleObj name="Equation" r:id="rId4" imgW="317087" imgH="177569" progId="Equation.DSMT4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308795" y="1533525"/>
                        <a:ext cx="642937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98780048"/>
              </p:ext>
            </p:extLst>
          </p:nvPr>
        </p:nvGraphicFramePr>
        <p:xfrm>
          <a:off x="2966145" y="1352550"/>
          <a:ext cx="322262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7" name="Equation" r:id="rId6" imgW="177569" imgH="215619" progId="Equation.DSMT4">
                  <p:embed/>
                </p:oleObj>
              </mc:Choice>
              <mc:Fallback>
                <p:oleObj name="Equation" r:id="rId6" imgW="177569" imgH="215619" progId="Equation.DSMT4">
                  <p:embed/>
                  <p:pic>
                    <p:nvPicPr>
                      <p:cNvPr id="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66145" y="1352550"/>
                        <a:ext cx="322262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22713363"/>
              </p:ext>
            </p:extLst>
          </p:nvPr>
        </p:nvGraphicFramePr>
        <p:xfrm>
          <a:off x="3774182" y="2049463"/>
          <a:ext cx="439738" cy="392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8" name="Equation" r:id="rId8" imgW="241091" imgH="215713" progId="Equation.DSMT4">
                  <p:embed/>
                </p:oleObj>
              </mc:Choice>
              <mc:Fallback>
                <p:oleObj name="Equation" r:id="rId8" imgW="241091" imgH="215713" progId="Equation.DSMT4">
                  <p:embed/>
                  <p:pic>
                    <p:nvPicPr>
                      <p:cNvPr id="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74182" y="2049463"/>
                        <a:ext cx="439738" cy="392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91107186"/>
              </p:ext>
            </p:extLst>
          </p:nvPr>
        </p:nvGraphicFramePr>
        <p:xfrm>
          <a:off x="2164457" y="2466975"/>
          <a:ext cx="727075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49" name="Equation" r:id="rId10" imgW="317087" imgH="177569" progId="Equation.DSMT4">
                  <p:embed/>
                </p:oleObj>
              </mc:Choice>
              <mc:Fallback>
                <p:oleObj name="Equation" r:id="rId10" imgW="317087" imgH="177569" progId="Equation.DSMT4">
                  <p:embed/>
                  <p:pic>
                    <p:nvPicPr>
                      <p:cNvPr id="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64457" y="2466975"/>
                        <a:ext cx="727075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88551306"/>
              </p:ext>
            </p:extLst>
          </p:nvPr>
        </p:nvGraphicFramePr>
        <p:xfrm>
          <a:off x="251520" y="2351088"/>
          <a:ext cx="309562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0" name="Equation" r:id="rId12" imgW="152268" imgH="164957" progId="Equation.DSMT4">
                  <p:embed/>
                </p:oleObj>
              </mc:Choice>
              <mc:Fallback>
                <p:oleObj name="Equation" r:id="rId12" imgW="152268" imgH="164957" progId="Equation.DSMT4">
                  <p:embed/>
                  <p:pic>
                    <p:nvPicPr>
                      <p:cNvPr id="1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1520" y="2351088"/>
                        <a:ext cx="309562" cy="33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68721118"/>
              </p:ext>
            </p:extLst>
          </p:nvPr>
        </p:nvGraphicFramePr>
        <p:xfrm>
          <a:off x="2994720" y="969963"/>
          <a:ext cx="309562" cy="3349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1" name="Equation" r:id="rId14" imgW="152268" imgH="164957" progId="Equation.DSMT4">
                  <p:embed/>
                </p:oleObj>
              </mc:Choice>
              <mc:Fallback>
                <p:oleObj name="Equation" r:id="rId14" imgW="152268" imgH="164957" progId="Equation.DSMT4">
                  <p:embed/>
                  <p:pic>
                    <p:nvPicPr>
                      <p:cNvPr id="1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994720" y="969963"/>
                        <a:ext cx="309562" cy="3349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05319834"/>
              </p:ext>
            </p:extLst>
          </p:nvPr>
        </p:nvGraphicFramePr>
        <p:xfrm>
          <a:off x="4577457" y="2351088"/>
          <a:ext cx="33496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Equation" r:id="rId16" imgW="164814" imgH="177492" progId="Equation.DSMT4">
                  <p:embed/>
                </p:oleObj>
              </mc:Choice>
              <mc:Fallback>
                <p:oleObj name="Equation" r:id="rId16" imgW="164814" imgH="177492" progId="Equation.DSMT4">
                  <p:embed/>
                  <p:pic>
                    <p:nvPicPr>
                      <p:cNvPr id="1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77457" y="2351088"/>
                        <a:ext cx="334963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50053659"/>
              </p:ext>
            </p:extLst>
          </p:nvPr>
        </p:nvGraphicFramePr>
        <p:xfrm>
          <a:off x="2889945" y="2478088"/>
          <a:ext cx="515937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Equation" r:id="rId18" imgW="253890" imgH="190417" progId="Equation.DSMT4">
                  <p:embed/>
                </p:oleObj>
              </mc:Choice>
              <mc:Fallback>
                <p:oleObj name="Equation" r:id="rId18" imgW="253890" imgH="190417" progId="Equation.DSMT4">
                  <p:embed/>
                  <p:pic>
                    <p:nvPicPr>
                      <p:cNvPr id="1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89945" y="2478088"/>
                        <a:ext cx="515937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12429630"/>
              </p:ext>
            </p:extLst>
          </p:nvPr>
        </p:nvGraphicFramePr>
        <p:xfrm>
          <a:off x="826195" y="1597025"/>
          <a:ext cx="515937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4" name="Equation" r:id="rId20" imgW="253890" imgH="139639" progId="Equation.DSMT4">
                  <p:embed/>
                </p:oleObj>
              </mc:Choice>
              <mc:Fallback>
                <p:oleObj name="Equation" r:id="rId20" imgW="253890" imgH="139639" progId="Equation.DSMT4">
                  <p:embed/>
                  <p:pic>
                    <p:nvPicPr>
                      <p:cNvPr id="1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26195" y="1597025"/>
                        <a:ext cx="515937" cy="284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5066407" y="1131888"/>
            <a:ext cx="34131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Indicate the sides and angles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155307" y="1685925"/>
            <a:ext cx="1120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Formula</a:t>
            </a:r>
          </a:p>
        </p:txBody>
      </p:sp>
      <p:graphicFrame>
        <p:nvGraphicFramePr>
          <p:cNvPr id="1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45411903"/>
              </p:ext>
            </p:extLst>
          </p:nvPr>
        </p:nvGraphicFramePr>
        <p:xfrm>
          <a:off x="5325170" y="2208213"/>
          <a:ext cx="1298575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5" name="Equation" r:id="rId22" imgW="634725" imgH="444307" progId="Equation.DSMT4">
                  <p:embed/>
                </p:oleObj>
              </mc:Choice>
              <mc:Fallback>
                <p:oleObj name="Equation" r:id="rId22" imgW="634725" imgH="444307" progId="Equation.DSMT4">
                  <p:embed/>
                  <p:pic>
                    <p:nvPicPr>
                      <p:cNvPr id="1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25170" y="2208213"/>
                        <a:ext cx="1298575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17324875"/>
              </p:ext>
            </p:extLst>
          </p:nvPr>
        </p:nvGraphicFramePr>
        <p:xfrm>
          <a:off x="5617270" y="2728913"/>
          <a:ext cx="444500" cy="3857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6" name="Equation" r:id="rId24" imgW="190335" imgH="164957" progId="Equation.DSMT4">
                  <p:embed/>
                </p:oleObj>
              </mc:Choice>
              <mc:Fallback>
                <p:oleObj name="Equation" r:id="rId24" imgW="190335" imgH="164957" progId="Equation.DSMT4">
                  <p:embed/>
                  <p:pic>
                    <p:nvPicPr>
                      <p:cNvPr id="1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7270" y="2728913"/>
                        <a:ext cx="444500" cy="3857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69668615"/>
              </p:ext>
            </p:extLst>
          </p:nvPr>
        </p:nvGraphicFramePr>
        <p:xfrm>
          <a:off x="6758682" y="2222500"/>
          <a:ext cx="881063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7" name="Equation" r:id="rId26" imgW="431613" imgH="444307" progId="Equation.DSMT4">
                  <p:embed/>
                </p:oleObj>
              </mc:Choice>
              <mc:Fallback>
                <p:oleObj name="Equation" r:id="rId26" imgW="431613" imgH="444307" progId="Equation.DSMT4">
                  <p:embed/>
                  <p:pic>
                    <p:nvPicPr>
                      <p:cNvPr id="1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758682" y="2222500"/>
                        <a:ext cx="881063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96944827"/>
              </p:ext>
            </p:extLst>
          </p:nvPr>
        </p:nvGraphicFramePr>
        <p:xfrm>
          <a:off x="6955532" y="2803525"/>
          <a:ext cx="38576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8" name="Equation" r:id="rId28" imgW="190335" imgH="177646" progId="Equation.DSMT4">
                  <p:embed/>
                </p:oleObj>
              </mc:Choice>
              <mc:Fallback>
                <p:oleObj name="Equation" r:id="rId28" imgW="190335" imgH="177646" progId="Equation.DSMT4">
                  <p:embed/>
                  <p:pic>
                    <p:nvPicPr>
                      <p:cNvPr id="2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55532" y="2803525"/>
                        <a:ext cx="385763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8052578"/>
              </p:ext>
            </p:extLst>
          </p:nvPr>
        </p:nvGraphicFramePr>
        <p:xfrm>
          <a:off x="6387207" y="3308350"/>
          <a:ext cx="1062038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9" name="Equation" r:id="rId30" imgW="520474" imgH="215806" progId="Equation.DSMT4">
                  <p:embed/>
                </p:oleObj>
              </mc:Choice>
              <mc:Fallback>
                <p:oleObj name="Equation" r:id="rId30" imgW="520474" imgH="215806" progId="Equation.DSMT4">
                  <p:embed/>
                  <p:pic>
                    <p:nvPicPr>
                      <p:cNvPr id="2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87207" y="3308350"/>
                        <a:ext cx="1062038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58272271"/>
              </p:ext>
            </p:extLst>
          </p:nvPr>
        </p:nvGraphicFramePr>
        <p:xfrm>
          <a:off x="5264845" y="3136900"/>
          <a:ext cx="1095375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0" name="Equation" r:id="rId32" imgW="660113" imgH="444307" progId="Equation.DSMT4">
                  <p:embed/>
                </p:oleObj>
              </mc:Choice>
              <mc:Fallback>
                <p:oleObj name="Equation" r:id="rId32" imgW="660113" imgH="444307" progId="Equation.DSMT4">
                  <p:embed/>
                  <p:pic>
                    <p:nvPicPr>
                      <p:cNvPr id="2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64845" y="3136900"/>
                        <a:ext cx="1095375" cy="73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56954709"/>
              </p:ext>
            </p:extLst>
          </p:nvPr>
        </p:nvGraphicFramePr>
        <p:xfrm>
          <a:off x="4464745" y="3378200"/>
          <a:ext cx="1917700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1" name="Equation" r:id="rId34" imgW="825142" imgH="177723" progId="Equation.DSMT4">
                  <p:embed/>
                </p:oleObj>
              </mc:Choice>
              <mc:Fallback>
                <p:oleObj name="Equation" r:id="rId34" imgW="825142" imgH="177723" progId="Equation.DSMT4">
                  <p:embed/>
                  <p:pic>
                    <p:nvPicPr>
                      <p:cNvPr id="2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464745" y="3378200"/>
                        <a:ext cx="1917700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062950621"/>
              </p:ext>
            </p:extLst>
          </p:nvPr>
        </p:nvGraphicFramePr>
        <p:xfrm>
          <a:off x="6434832" y="3813175"/>
          <a:ext cx="8064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2" name="Equation" r:id="rId36" imgW="304536" imgH="215713" progId="Equation.DSMT4">
                  <p:embed/>
                </p:oleObj>
              </mc:Choice>
              <mc:Fallback>
                <p:oleObj name="Equation" r:id="rId36" imgW="304536" imgH="215713" progId="Equation.DSMT4">
                  <p:embed/>
                  <p:pic>
                    <p:nvPicPr>
                      <p:cNvPr id="2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434832" y="3813175"/>
                        <a:ext cx="806450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02636224"/>
              </p:ext>
            </p:extLst>
          </p:nvPr>
        </p:nvGraphicFramePr>
        <p:xfrm>
          <a:off x="3826570" y="3894138"/>
          <a:ext cx="25781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3" name="Equation" r:id="rId38" imgW="1282700" imgH="266700" progId="Equation.DSMT4">
                  <p:embed/>
                </p:oleObj>
              </mc:Choice>
              <mc:Fallback>
                <p:oleObj name="Equation" r:id="rId38" imgW="1282700" imgH="266700" progId="Equation.DSMT4">
                  <p:embed/>
                  <p:pic>
                    <p:nvPicPr>
                      <p:cNvPr id="2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826570" y="3894138"/>
                        <a:ext cx="2578100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24044743"/>
              </p:ext>
            </p:extLst>
          </p:nvPr>
        </p:nvGraphicFramePr>
        <p:xfrm>
          <a:off x="5461695" y="3943350"/>
          <a:ext cx="919162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4" name="Equation" r:id="rId40" imgW="457002" imgH="215806" progId="Equation.DSMT4">
                  <p:embed/>
                </p:oleObj>
              </mc:Choice>
              <mc:Fallback>
                <p:oleObj name="Equation" r:id="rId40" imgW="457002" imgH="215806" progId="Equation.DSMT4">
                  <p:embed/>
                  <p:pic>
                    <p:nvPicPr>
                      <p:cNvPr id="26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61695" y="3943350"/>
                        <a:ext cx="919162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845745" y="4460875"/>
            <a:ext cx="375761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 dirty="0">
                <a:solidFill>
                  <a:srgbClr val="FF0000"/>
                </a:solidFill>
                <a:latin typeface="Gill Sans MT" pitchFamily="34" charset="0"/>
              </a:rPr>
              <a:t>Angle “B” is an OBTUSE angle, </a:t>
            </a:r>
          </a:p>
          <a:p>
            <a:pPr eaLnBrk="1" hangingPunct="1"/>
            <a:r>
              <a:rPr lang="en-CA" sz="2200" dirty="0">
                <a:solidFill>
                  <a:srgbClr val="FF0000"/>
                </a:solidFill>
                <a:latin typeface="Gill Sans MT" pitchFamily="34" charset="0"/>
              </a:rPr>
              <a:t>So it must be in Quadrant #2!!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835720" y="4019550"/>
            <a:ext cx="2759075" cy="15875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1373088" y="4066382"/>
            <a:ext cx="1608137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2177157" y="3498850"/>
            <a:ext cx="1292225" cy="5207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88535259"/>
              </p:ext>
            </p:extLst>
          </p:nvPr>
        </p:nvGraphicFramePr>
        <p:xfrm>
          <a:off x="2707382" y="3698875"/>
          <a:ext cx="782638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5" name="Equation" r:id="rId42" imgW="457002" imgH="215806" progId="Equation.DSMT4">
                  <p:embed/>
                </p:oleObj>
              </mc:Choice>
              <mc:Fallback>
                <p:oleObj name="Equation" r:id="rId42" imgW="457002" imgH="215806" progId="Equation.DSMT4">
                  <p:embed/>
                  <p:pic>
                    <p:nvPicPr>
                      <p:cNvPr id="32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07382" y="3698875"/>
                        <a:ext cx="782638" cy="36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Straight Arrow Connector 32"/>
          <p:cNvCxnSpPr/>
          <p:nvPr/>
        </p:nvCxnSpPr>
        <p:spPr>
          <a:xfrm flipH="1" flipV="1">
            <a:off x="878582" y="3509963"/>
            <a:ext cx="1292225" cy="5191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777614792"/>
              </p:ext>
            </p:extLst>
          </p:nvPr>
        </p:nvGraphicFramePr>
        <p:xfrm>
          <a:off x="983357" y="3694113"/>
          <a:ext cx="784225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6" name="Equation" r:id="rId44" imgW="457002" imgH="215806" progId="Equation.DSMT4">
                  <p:embed/>
                </p:oleObj>
              </mc:Choice>
              <mc:Fallback>
                <p:oleObj name="Equation" r:id="rId44" imgW="457002" imgH="215806" progId="Equation.DSMT4">
                  <p:embed/>
                  <p:pic>
                    <p:nvPicPr>
                      <p:cNvPr id="3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83357" y="3694113"/>
                        <a:ext cx="784225" cy="36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Arc 34"/>
          <p:cNvSpPr/>
          <p:nvPr/>
        </p:nvSpPr>
        <p:spPr>
          <a:xfrm>
            <a:off x="1624707" y="3514725"/>
            <a:ext cx="1079500" cy="1079500"/>
          </a:xfrm>
          <a:prstGeom prst="arc">
            <a:avLst>
              <a:gd name="adj1" fmla="val 12493672"/>
              <a:gd name="adj2" fmla="val 0"/>
            </a:avLst>
          </a:prstGeom>
          <a:ln w="19050">
            <a:solidFill>
              <a:srgbClr val="FF0000"/>
            </a:solidFill>
            <a:headEnd type="stealt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5144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22640416"/>
              </p:ext>
            </p:extLst>
          </p:nvPr>
        </p:nvGraphicFramePr>
        <p:xfrm>
          <a:off x="691257" y="4881563"/>
          <a:ext cx="302418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7" name="Equation" r:id="rId46" imgW="1143000" imgH="215900" progId="Equation.DSMT4">
                  <p:embed/>
                </p:oleObj>
              </mc:Choice>
              <mc:Fallback>
                <p:oleObj name="Equation" r:id="rId46" imgW="1143000" imgH="215900" progId="Equation.DSMT4">
                  <p:embed/>
                  <p:pic>
                    <p:nvPicPr>
                      <p:cNvPr id="5144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1257" y="4881563"/>
                        <a:ext cx="3024188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5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86025842"/>
              </p:ext>
            </p:extLst>
          </p:nvPr>
        </p:nvGraphicFramePr>
        <p:xfrm>
          <a:off x="1034157" y="5392738"/>
          <a:ext cx="1712913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8" name="Equation" r:id="rId48" imgW="647419" imgH="215806" progId="Equation.DSMT4">
                  <p:embed/>
                </p:oleObj>
              </mc:Choice>
              <mc:Fallback>
                <p:oleObj name="Equation" r:id="rId48" imgW="647419" imgH="215806" progId="Equation.DSMT4">
                  <p:embed/>
                  <p:pic>
                    <p:nvPicPr>
                      <p:cNvPr id="5145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34157" y="5392738"/>
                        <a:ext cx="1712913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6" name="Object 2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21242971"/>
              </p:ext>
            </p:extLst>
          </p:nvPr>
        </p:nvGraphicFramePr>
        <p:xfrm>
          <a:off x="1053207" y="5888038"/>
          <a:ext cx="11747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69" name="Equation" r:id="rId50" imgW="444114" imgH="215713" progId="Equation.DSMT4">
                  <p:embed/>
                </p:oleObj>
              </mc:Choice>
              <mc:Fallback>
                <p:oleObj name="Equation" r:id="rId50" imgW="444114" imgH="215713" progId="Equation.DSMT4">
                  <p:embed/>
                  <p:pic>
                    <p:nvPicPr>
                      <p:cNvPr id="5146" name="Object 2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3207" y="5888038"/>
                        <a:ext cx="1174750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354943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8" grpId="0"/>
      <p:bldP spid="3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3967" y="188640"/>
            <a:ext cx="8964537" cy="712787"/>
          </a:xfrm>
        </p:spPr>
        <p:txBody>
          <a:bodyPr>
            <a:norm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3400" dirty="0">
                <a:solidFill>
                  <a:schemeClr val="tx2">
                    <a:satMod val="130000"/>
                  </a:schemeClr>
                </a:solidFill>
              </a:rPr>
              <a:t>Practice: Find </a:t>
            </a:r>
            <a:r>
              <a:rPr lang="el-GR" sz="3400" dirty="0">
                <a:solidFill>
                  <a:schemeClr val="tx2">
                    <a:satMod val="130000"/>
                  </a:schemeClr>
                </a:solidFill>
                <a:latin typeface="Century Schoolbook"/>
              </a:rPr>
              <a:t>θ</a:t>
            </a:r>
            <a:r>
              <a:rPr lang="en-CA" sz="3400" dirty="0">
                <a:solidFill>
                  <a:schemeClr val="tx2">
                    <a:satMod val="130000"/>
                  </a:schemeClr>
                </a:solidFill>
                <a:latin typeface="Century Schoolbook"/>
              </a:rPr>
              <a:t>  to the nearest degree</a:t>
            </a:r>
            <a:endParaRPr lang="en-CA" sz="3400" dirty="0">
              <a:solidFill>
                <a:schemeClr val="tx2">
                  <a:satMod val="130000"/>
                </a:schemeClr>
              </a:solidFill>
            </a:endParaRPr>
          </a:p>
        </p:txBody>
      </p:sp>
      <p:sp>
        <p:nvSpPr>
          <p:cNvPr id="4" name="Isosceles Triangle 3"/>
          <p:cNvSpPr/>
          <p:nvPr/>
        </p:nvSpPr>
        <p:spPr>
          <a:xfrm rot="21038230" flipV="1">
            <a:off x="753741" y="1563836"/>
            <a:ext cx="3286125" cy="1223962"/>
          </a:xfrm>
          <a:prstGeom prst="triangle">
            <a:avLst>
              <a:gd name="adj" fmla="val 64559"/>
            </a:avLst>
          </a:prstGeom>
          <a:solidFill>
            <a:schemeClr val="accent1">
              <a:alpha val="37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6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304030826"/>
              </p:ext>
            </p:extLst>
          </p:nvPr>
        </p:nvGraphicFramePr>
        <p:xfrm>
          <a:off x="3427091" y="1949598"/>
          <a:ext cx="642937" cy="3603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0" name="Equation" r:id="rId4" imgW="317087" imgH="177569" progId="Equation.DSMT4">
                  <p:embed/>
                </p:oleObj>
              </mc:Choice>
              <mc:Fallback>
                <p:oleObj name="Equation" r:id="rId4" imgW="317087" imgH="177569" progId="Equation.DSMT4">
                  <p:embed/>
                  <p:pic>
                    <p:nvPicPr>
                      <p:cNvPr id="6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7091" y="1949598"/>
                        <a:ext cx="642937" cy="3603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58830160"/>
              </p:ext>
            </p:extLst>
          </p:nvPr>
        </p:nvGraphicFramePr>
        <p:xfrm>
          <a:off x="2712716" y="2279798"/>
          <a:ext cx="322262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1" name="Equation" r:id="rId6" imgW="177569" imgH="215619" progId="Equation.DSMT4">
                  <p:embed/>
                </p:oleObj>
              </mc:Choice>
              <mc:Fallback>
                <p:oleObj name="Equation" r:id="rId6" imgW="177569" imgH="215619" progId="Equation.DSMT4">
                  <p:embed/>
                  <p:pic>
                    <p:nvPicPr>
                      <p:cNvPr id="7" name="Object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712716" y="2279798"/>
                        <a:ext cx="322262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51343489"/>
              </p:ext>
            </p:extLst>
          </p:nvPr>
        </p:nvGraphicFramePr>
        <p:xfrm>
          <a:off x="1107753" y="1689248"/>
          <a:ext cx="461963" cy="3921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Equation" r:id="rId8" imgW="253780" imgH="215713" progId="Equation.DSMT4">
                  <p:embed/>
                </p:oleObj>
              </mc:Choice>
              <mc:Fallback>
                <p:oleObj name="Equation" r:id="rId8" imgW="253780" imgH="215713" progId="Equation.DSMT4">
                  <p:embed/>
                  <p:pic>
                    <p:nvPicPr>
                      <p:cNvPr id="8" name="Object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07753" y="1689248"/>
                        <a:ext cx="461963" cy="3921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97498699"/>
              </p:ext>
            </p:extLst>
          </p:nvPr>
        </p:nvGraphicFramePr>
        <p:xfrm>
          <a:off x="2098353" y="1116161"/>
          <a:ext cx="755650" cy="409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3" name="Equation" r:id="rId10" imgW="329914" imgH="177646" progId="Equation.DSMT4">
                  <p:embed/>
                </p:oleObj>
              </mc:Choice>
              <mc:Fallback>
                <p:oleObj name="Equation" r:id="rId10" imgW="329914" imgH="177646" progId="Equation.DSMT4">
                  <p:embed/>
                  <p:pic>
                    <p:nvPicPr>
                      <p:cNvPr id="9" name="Object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98353" y="1116161"/>
                        <a:ext cx="755650" cy="409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472433626"/>
              </p:ext>
            </p:extLst>
          </p:nvPr>
        </p:nvGraphicFramePr>
        <p:xfrm>
          <a:off x="323528" y="1635273"/>
          <a:ext cx="309563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4" name="Equation" r:id="rId12" imgW="152268" imgH="164957" progId="Equation.DSMT4">
                  <p:embed/>
                </p:oleObj>
              </mc:Choice>
              <mc:Fallback>
                <p:oleObj name="Equation" r:id="rId12" imgW="152268" imgH="164957" progId="Equation.DSMT4">
                  <p:embed/>
                  <p:pic>
                    <p:nvPicPr>
                      <p:cNvPr id="10" name="Object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1635273"/>
                        <a:ext cx="309563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90929363"/>
              </p:ext>
            </p:extLst>
          </p:nvPr>
        </p:nvGraphicFramePr>
        <p:xfrm>
          <a:off x="2817491" y="2702073"/>
          <a:ext cx="309562" cy="3349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5" name="Equation" r:id="rId14" imgW="152268" imgH="164957" progId="Equation.DSMT4">
                  <p:embed/>
                </p:oleObj>
              </mc:Choice>
              <mc:Fallback>
                <p:oleObj name="Equation" r:id="rId14" imgW="152268" imgH="164957" progId="Equation.DSMT4">
                  <p:embed/>
                  <p:pic>
                    <p:nvPicPr>
                      <p:cNvPr id="11" name="Object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817491" y="2702073"/>
                        <a:ext cx="309562" cy="3349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2" name="Objec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85450814"/>
              </p:ext>
            </p:extLst>
          </p:nvPr>
        </p:nvGraphicFramePr>
        <p:xfrm>
          <a:off x="3920803" y="1138386"/>
          <a:ext cx="33496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6" name="Equation" r:id="rId16" imgW="164814" imgH="177492" progId="Equation.DSMT4">
                  <p:embed/>
                </p:oleObj>
              </mc:Choice>
              <mc:Fallback>
                <p:oleObj name="Equation" r:id="rId16" imgW="164814" imgH="177492" progId="Equation.DSMT4">
                  <p:embed/>
                  <p:pic>
                    <p:nvPicPr>
                      <p:cNvPr id="12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20803" y="1138386"/>
                        <a:ext cx="334963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3" name="Object 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31321905"/>
              </p:ext>
            </p:extLst>
          </p:nvPr>
        </p:nvGraphicFramePr>
        <p:xfrm>
          <a:off x="1628453" y="1141561"/>
          <a:ext cx="515938" cy="3873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7" name="Equation" r:id="rId18" imgW="253890" imgH="190417" progId="Equation.DSMT4">
                  <p:embed/>
                </p:oleObj>
              </mc:Choice>
              <mc:Fallback>
                <p:oleObj name="Equation" r:id="rId18" imgW="253890" imgH="190417" progId="Equation.DSMT4">
                  <p:embed/>
                  <p:pic>
                    <p:nvPicPr>
                      <p:cNvPr id="13" name="Object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628453" y="1141561"/>
                        <a:ext cx="515938" cy="3873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4" name="Object 1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73695288"/>
              </p:ext>
            </p:extLst>
          </p:nvPr>
        </p:nvGraphicFramePr>
        <p:xfrm>
          <a:off x="3985891" y="2028973"/>
          <a:ext cx="541337" cy="284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8" name="Equation" r:id="rId20" imgW="266469" imgH="139579" progId="Equation.DSMT4">
                  <p:embed/>
                </p:oleObj>
              </mc:Choice>
              <mc:Fallback>
                <p:oleObj name="Equation" r:id="rId20" imgW="266469" imgH="139579" progId="Equation.DSMT4">
                  <p:embed/>
                  <p:pic>
                    <p:nvPicPr>
                      <p:cNvPr id="14" name="Object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85891" y="2028973"/>
                        <a:ext cx="541337" cy="284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5" name="TextBox 14"/>
          <p:cNvSpPr txBox="1">
            <a:spLocks noChangeArrowheads="1"/>
          </p:cNvSpPr>
          <p:nvPr/>
        </p:nvSpPr>
        <p:spPr bwMode="auto">
          <a:xfrm>
            <a:off x="4936803" y="1128861"/>
            <a:ext cx="3413125" cy="4302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Indicate the sides and angles</a:t>
            </a:r>
          </a:p>
        </p:txBody>
      </p:sp>
      <p:sp>
        <p:nvSpPr>
          <p:cNvPr id="16" name="TextBox 15"/>
          <p:cNvSpPr txBox="1">
            <a:spLocks noChangeArrowheads="1"/>
          </p:cNvSpPr>
          <p:nvPr/>
        </p:nvSpPr>
        <p:spPr bwMode="auto">
          <a:xfrm>
            <a:off x="5025703" y="1682898"/>
            <a:ext cx="1120775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Formula</a:t>
            </a:r>
          </a:p>
        </p:txBody>
      </p:sp>
      <p:graphicFrame>
        <p:nvGraphicFramePr>
          <p:cNvPr id="17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63745978"/>
              </p:ext>
            </p:extLst>
          </p:nvPr>
        </p:nvGraphicFramePr>
        <p:xfrm>
          <a:off x="5195566" y="2205186"/>
          <a:ext cx="1298575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9" name="Equation" r:id="rId22" imgW="634725" imgH="444307" progId="Equation.DSMT4">
                  <p:embed/>
                </p:oleObj>
              </mc:Choice>
              <mc:Fallback>
                <p:oleObj name="Equation" r:id="rId22" imgW="634725" imgH="444307" progId="Equation.DSMT4">
                  <p:embed/>
                  <p:pic>
                    <p:nvPicPr>
                      <p:cNvPr id="17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95566" y="2205186"/>
                        <a:ext cx="1298575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03273416"/>
              </p:ext>
            </p:extLst>
          </p:nvPr>
        </p:nvGraphicFramePr>
        <p:xfrm>
          <a:off x="5487666" y="2711598"/>
          <a:ext cx="444500" cy="4159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0" name="Equation" r:id="rId24" imgW="190335" imgH="177646" progId="Equation.DSMT4">
                  <p:embed/>
                </p:oleObj>
              </mc:Choice>
              <mc:Fallback>
                <p:oleObj name="Equation" r:id="rId24" imgW="190335" imgH="177646" progId="Equation.DSMT4">
                  <p:embed/>
                  <p:pic>
                    <p:nvPicPr>
                      <p:cNvPr id="1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87666" y="2711598"/>
                        <a:ext cx="444500" cy="4159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543482803"/>
              </p:ext>
            </p:extLst>
          </p:nvPr>
        </p:nvGraphicFramePr>
        <p:xfrm>
          <a:off x="6629078" y="2219473"/>
          <a:ext cx="881063" cy="908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1" name="Equation" r:id="rId26" imgW="431613" imgH="444307" progId="Equation.DSMT4">
                  <p:embed/>
                </p:oleObj>
              </mc:Choice>
              <mc:Fallback>
                <p:oleObj name="Equation" r:id="rId26" imgW="431613" imgH="444307" progId="Equation.DSMT4">
                  <p:embed/>
                  <p:pic>
                    <p:nvPicPr>
                      <p:cNvPr id="1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629078" y="2219473"/>
                        <a:ext cx="881063" cy="908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169624452"/>
              </p:ext>
            </p:extLst>
          </p:nvPr>
        </p:nvGraphicFramePr>
        <p:xfrm>
          <a:off x="6813228" y="2800498"/>
          <a:ext cx="411163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2" name="Equation" r:id="rId28" imgW="202936" imgH="177569" progId="Equation.DSMT4">
                  <p:embed/>
                </p:oleObj>
              </mc:Choice>
              <mc:Fallback>
                <p:oleObj name="Equation" r:id="rId28" imgW="202936" imgH="177569" progId="Equation.DSMT4">
                  <p:embed/>
                  <p:pic>
                    <p:nvPicPr>
                      <p:cNvPr id="2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13228" y="2800498"/>
                        <a:ext cx="411163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1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23628997"/>
              </p:ext>
            </p:extLst>
          </p:nvPr>
        </p:nvGraphicFramePr>
        <p:xfrm>
          <a:off x="6257603" y="3305323"/>
          <a:ext cx="1062038" cy="4397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3" name="Equation" r:id="rId30" imgW="520474" imgH="215806" progId="Equation.DSMT4">
                  <p:embed/>
                </p:oleObj>
              </mc:Choice>
              <mc:Fallback>
                <p:oleObj name="Equation" r:id="rId30" imgW="520474" imgH="215806" progId="Equation.DSMT4">
                  <p:embed/>
                  <p:pic>
                    <p:nvPicPr>
                      <p:cNvPr id="21" name="Object 1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257603" y="3305323"/>
                        <a:ext cx="1062038" cy="4397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16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0686666"/>
              </p:ext>
            </p:extLst>
          </p:nvPr>
        </p:nvGraphicFramePr>
        <p:xfrm>
          <a:off x="5114603" y="3133873"/>
          <a:ext cx="1136650" cy="7381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4" name="Equation" r:id="rId32" imgW="685502" imgH="444307" progId="Equation.DSMT4">
                  <p:embed/>
                </p:oleObj>
              </mc:Choice>
              <mc:Fallback>
                <p:oleObj name="Equation" r:id="rId32" imgW="685502" imgH="444307" progId="Equation.DSMT4">
                  <p:embed/>
                  <p:pic>
                    <p:nvPicPr>
                      <p:cNvPr id="22" name="Object 1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114603" y="3133873"/>
                        <a:ext cx="1136650" cy="7381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7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49693507"/>
              </p:ext>
            </p:extLst>
          </p:nvPr>
        </p:nvGraphicFramePr>
        <p:xfrm>
          <a:off x="4349428" y="3375173"/>
          <a:ext cx="1889125" cy="4143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5" name="Equation" r:id="rId34" imgW="812447" imgH="177723" progId="Equation.DSMT4">
                  <p:embed/>
                </p:oleObj>
              </mc:Choice>
              <mc:Fallback>
                <p:oleObj name="Equation" r:id="rId34" imgW="812447" imgH="177723" progId="Equation.DSMT4">
                  <p:embed/>
                  <p:pic>
                    <p:nvPicPr>
                      <p:cNvPr id="23" name="Object 1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349428" y="3375173"/>
                        <a:ext cx="1889125" cy="41433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4" name="Object 1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618583608"/>
              </p:ext>
            </p:extLst>
          </p:nvPr>
        </p:nvGraphicFramePr>
        <p:xfrm>
          <a:off x="6305228" y="3810148"/>
          <a:ext cx="8064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6" name="Equation" r:id="rId36" imgW="304536" imgH="215713" progId="Equation.DSMT4">
                  <p:embed/>
                </p:oleObj>
              </mc:Choice>
              <mc:Fallback>
                <p:oleObj name="Equation" r:id="rId36" imgW="304536" imgH="215713" progId="Equation.DSMT4">
                  <p:embed/>
                  <p:pic>
                    <p:nvPicPr>
                      <p:cNvPr id="24" name="Object 1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05228" y="3810148"/>
                        <a:ext cx="806450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5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260328972"/>
              </p:ext>
            </p:extLst>
          </p:nvPr>
        </p:nvGraphicFramePr>
        <p:xfrm>
          <a:off x="3709666" y="3891111"/>
          <a:ext cx="2552700" cy="5365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7" name="Equation" r:id="rId38" imgW="1269449" imgH="266584" progId="Equation.DSMT4">
                  <p:embed/>
                </p:oleObj>
              </mc:Choice>
              <mc:Fallback>
                <p:oleObj name="Equation" r:id="rId38" imgW="1269449" imgH="266584" progId="Equation.DSMT4">
                  <p:embed/>
                  <p:pic>
                    <p:nvPicPr>
                      <p:cNvPr id="25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09666" y="3891111"/>
                        <a:ext cx="2552700" cy="5365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6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613723793"/>
              </p:ext>
            </p:extLst>
          </p:nvPr>
        </p:nvGraphicFramePr>
        <p:xfrm>
          <a:off x="5332091" y="3940323"/>
          <a:ext cx="919162" cy="4349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8" name="Equation" r:id="rId40" imgW="457002" imgH="215806" progId="Equation.DSMT4">
                  <p:embed/>
                </p:oleObj>
              </mc:Choice>
              <mc:Fallback>
                <p:oleObj name="Equation" r:id="rId40" imgW="457002" imgH="215806" progId="Equation.DSMT4">
                  <p:embed/>
                  <p:pic>
                    <p:nvPicPr>
                      <p:cNvPr id="26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2091" y="3940323"/>
                        <a:ext cx="919162" cy="43497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8" name="TextBox 27"/>
          <p:cNvSpPr txBox="1">
            <a:spLocks noChangeArrowheads="1"/>
          </p:cNvSpPr>
          <p:nvPr/>
        </p:nvSpPr>
        <p:spPr bwMode="auto">
          <a:xfrm>
            <a:off x="4716141" y="4457848"/>
            <a:ext cx="3757612" cy="769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Angle “B” is an OBTUSE angle, </a:t>
            </a:r>
          </a:p>
          <a:p>
            <a:pPr eaLnBrk="1" hangingPunct="1"/>
            <a:r>
              <a:rPr lang="en-CA" sz="2200">
                <a:solidFill>
                  <a:srgbClr val="FF0000"/>
                </a:solidFill>
                <a:latin typeface="Gill Sans MT" pitchFamily="34" charset="0"/>
              </a:rPr>
              <a:t>So it must be in Quadrant #2!!</a:t>
            </a:r>
          </a:p>
        </p:txBody>
      </p:sp>
      <p:cxnSp>
        <p:nvCxnSpPr>
          <p:cNvPr id="29" name="Straight Arrow Connector 28"/>
          <p:cNvCxnSpPr/>
          <p:nvPr/>
        </p:nvCxnSpPr>
        <p:spPr>
          <a:xfrm>
            <a:off x="706116" y="4016523"/>
            <a:ext cx="2759075" cy="15875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 rot="5400000">
            <a:off x="1243484" y="4063355"/>
            <a:ext cx="1608137" cy="0"/>
          </a:xfrm>
          <a:prstGeom prst="straightConnector1">
            <a:avLst/>
          </a:prstGeom>
          <a:ln w="19050">
            <a:solidFill>
              <a:schemeClr val="tx1"/>
            </a:solidFill>
            <a:headEnd type="arrow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/>
          <p:nvPr/>
        </p:nvCxnSpPr>
        <p:spPr>
          <a:xfrm flipV="1">
            <a:off x="2047553" y="3495823"/>
            <a:ext cx="1292225" cy="520700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2" name="Object 19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931110166"/>
              </p:ext>
            </p:extLst>
          </p:nvPr>
        </p:nvGraphicFramePr>
        <p:xfrm>
          <a:off x="2577778" y="3695848"/>
          <a:ext cx="782638" cy="3698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89" name="Equation" r:id="rId42" imgW="457002" imgH="215806" progId="Equation.DSMT4">
                  <p:embed/>
                </p:oleObj>
              </mc:Choice>
              <mc:Fallback>
                <p:oleObj name="Equation" r:id="rId42" imgW="457002" imgH="215806" progId="Equation.DSMT4">
                  <p:embed/>
                  <p:pic>
                    <p:nvPicPr>
                      <p:cNvPr id="32" name="Object 1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77778" y="3695848"/>
                        <a:ext cx="782638" cy="3698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33" name="Straight Arrow Connector 32"/>
          <p:cNvCxnSpPr/>
          <p:nvPr/>
        </p:nvCxnSpPr>
        <p:spPr>
          <a:xfrm flipH="1" flipV="1">
            <a:off x="748978" y="3506936"/>
            <a:ext cx="1292225" cy="519112"/>
          </a:xfrm>
          <a:prstGeom prst="straightConnector1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34" name="Object 20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095708973"/>
              </p:ext>
            </p:extLst>
          </p:nvPr>
        </p:nvGraphicFramePr>
        <p:xfrm>
          <a:off x="853753" y="3691086"/>
          <a:ext cx="784225" cy="3698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0" name="Equation" r:id="rId44" imgW="457002" imgH="215806" progId="Equation.DSMT4">
                  <p:embed/>
                </p:oleObj>
              </mc:Choice>
              <mc:Fallback>
                <p:oleObj name="Equation" r:id="rId44" imgW="457002" imgH="215806" progId="Equation.DSMT4">
                  <p:embed/>
                  <p:pic>
                    <p:nvPicPr>
                      <p:cNvPr id="34" name="Object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853753" y="3691086"/>
                        <a:ext cx="784225" cy="3698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Arc 34"/>
          <p:cNvSpPr/>
          <p:nvPr/>
        </p:nvSpPr>
        <p:spPr>
          <a:xfrm>
            <a:off x="1495103" y="3511698"/>
            <a:ext cx="1079500" cy="1079500"/>
          </a:xfrm>
          <a:prstGeom prst="arc">
            <a:avLst>
              <a:gd name="adj1" fmla="val 12493672"/>
              <a:gd name="adj2" fmla="val 0"/>
            </a:avLst>
          </a:prstGeom>
          <a:ln w="19050">
            <a:solidFill>
              <a:srgbClr val="FF0000"/>
            </a:solidFill>
            <a:headEnd type="stealth"/>
            <a:tailEnd type="none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graphicFrame>
        <p:nvGraphicFramePr>
          <p:cNvPr id="5144" name="Object 2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001542981"/>
              </p:ext>
            </p:extLst>
          </p:nvPr>
        </p:nvGraphicFramePr>
        <p:xfrm>
          <a:off x="561653" y="4878536"/>
          <a:ext cx="3024188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1" name="Equation" r:id="rId46" imgW="1143000" imgH="215900" progId="Equation.DSMT4">
                  <p:embed/>
                </p:oleObj>
              </mc:Choice>
              <mc:Fallback>
                <p:oleObj name="Equation" r:id="rId46" imgW="1143000" imgH="215900" progId="Equation.DSMT4">
                  <p:embed/>
                  <p:pic>
                    <p:nvPicPr>
                      <p:cNvPr id="5144" name="Object 2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61653" y="4878536"/>
                        <a:ext cx="3024188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5" name="Object 24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393566220"/>
              </p:ext>
            </p:extLst>
          </p:nvPr>
        </p:nvGraphicFramePr>
        <p:xfrm>
          <a:off x="1004566" y="5389711"/>
          <a:ext cx="151130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2" name="Equation" r:id="rId48" imgW="571252" imgH="215806" progId="Equation.DSMT4">
                  <p:embed/>
                </p:oleObj>
              </mc:Choice>
              <mc:Fallback>
                <p:oleObj name="Equation" r:id="rId48" imgW="571252" imgH="215806" progId="Equation.DSMT4">
                  <p:embed/>
                  <p:pic>
                    <p:nvPicPr>
                      <p:cNvPr id="5145" name="Object 2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4566" y="5389711"/>
                        <a:ext cx="1511300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146" name="Object 25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557806103"/>
              </p:ext>
            </p:extLst>
          </p:nvPr>
        </p:nvGraphicFramePr>
        <p:xfrm>
          <a:off x="923603" y="5885011"/>
          <a:ext cx="1174750" cy="5683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93" name="Equation" r:id="rId50" imgW="444114" imgH="215713" progId="Equation.DSMT4">
                  <p:embed/>
                </p:oleObj>
              </mc:Choice>
              <mc:Fallback>
                <p:oleObj name="Equation" r:id="rId50" imgW="444114" imgH="215713" progId="Equation.DSMT4">
                  <p:embed/>
                  <p:pic>
                    <p:nvPicPr>
                      <p:cNvPr id="5146" name="Object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23603" y="5885011"/>
                        <a:ext cx="1174750" cy="5683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91468329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 nodeType="clickPar">
                      <p:stCondLst>
                        <p:cond delay="indefinite"/>
                      </p:stCondLst>
                      <p:childTnLst>
                        <p:par>
                          <p:cTn id="4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 nodeType="clickPar">
                      <p:stCondLst>
                        <p:cond delay="indefinite"/>
                      </p:stCondLst>
                      <p:childTnLst>
                        <p:par>
                          <p:cTn id="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 nodeType="clickPar">
                      <p:stCondLst>
                        <p:cond delay="indefinite"/>
                      </p:stCondLst>
                      <p:childTnLst>
                        <p:par>
                          <p:cTn id="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 nodeType="clickPar">
                      <p:stCondLst>
                        <p:cond delay="indefinite"/>
                      </p:stCondLst>
                      <p:childTnLst>
                        <p:par>
                          <p:cTn id="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 nodeType="clickPar">
                      <p:stCondLst>
                        <p:cond delay="indefinite"/>
                      </p:stCondLst>
                      <p:childTnLst>
                        <p:par>
                          <p:cTn id="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 nodeType="clickPar">
                      <p:stCondLst>
                        <p:cond delay="indefinite"/>
                      </p:stCondLst>
                      <p:childTnLst>
                        <p:par>
                          <p:cTn id="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 nodeType="clickPar">
                      <p:stCondLst>
                        <p:cond delay="indefinite"/>
                      </p:stCondLst>
                      <p:childTnLst>
                        <p:par>
                          <p:cTn id="9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9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 nodeType="clickPar">
                      <p:stCondLst>
                        <p:cond delay="indefinite"/>
                      </p:stCondLst>
                      <p:childTnLst>
                        <p:par>
                          <p:cTn id="10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 nodeType="clickPar">
                      <p:stCondLst>
                        <p:cond delay="indefinite"/>
                      </p:stCondLst>
                      <p:childTnLst>
                        <p:par>
                          <p:cTn id="10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 nodeType="clickPar">
                      <p:stCondLst>
                        <p:cond delay="indefinite"/>
                      </p:stCondLst>
                      <p:childTnLst>
                        <p:par>
                          <p:cTn id="1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7" fill="hold" nodeType="clickPar">
                      <p:stCondLst>
                        <p:cond delay="indefinite"/>
                      </p:stCondLst>
                      <p:childTnLst>
                        <p:par>
                          <p:cTn id="1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4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9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2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3" fill="hold" nodeType="clickPar">
                      <p:stCondLst>
                        <p:cond delay="indefinite"/>
                      </p:stCondLst>
                      <p:childTnLst>
                        <p:par>
                          <p:cTn id="1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7" dur="20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 nodeType="clickPar">
                      <p:stCondLst>
                        <p:cond delay="indefinite"/>
                      </p:stCondLst>
                      <p:childTnLst>
                        <p:par>
                          <p:cTn id="14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3" presetID="1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4" dur="20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6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7" dur="20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9" fill="hold" nodeType="clickPar">
                      <p:stCondLst>
                        <p:cond delay="indefinite"/>
                      </p:stCondLst>
                      <p:childTnLst>
                        <p:par>
                          <p:cTn id="15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1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53" dur="20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4" fill="hold" nodeType="clickPar">
                      <p:stCondLst>
                        <p:cond delay="indefinite"/>
                      </p:stCondLst>
                      <p:childTnLst>
                        <p:par>
                          <p:cTn id="15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8" dur="500"/>
                                        <p:tgtEl>
                                          <p:spTgt spid="51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9" fill="hold" nodeType="clickPar">
                      <p:stCondLst>
                        <p:cond delay="indefinite"/>
                      </p:stCondLst>
                      <p:childTnLst>
                        <p:par>
                          <p:cTn id="1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3" dur="500"/>
                                        <p:tgtEl>
                                          <p:spTgt spid="5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4" fill="hold" nodeType="clickPar">
                      <p:stCondLst>
                        <p:cond delay="indefinite"/>
                      </p:stCondLst>
                      <p:childTnLst>
                        <p:par>
                          <p:cTn id="16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8" dur="500"/>
                                        <p:tgtEl>
                                          <p:spTgt spid="51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" grpId="0"/>
      <p:bldP spid="16" grpId="0"/>
      <p:bldP spid="28" grpId="0"/>
      <p:bldP spid="35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Isosceles Triangle 24"/>
          <p:cNvSpPr/>
          <p:nvPr/>
        </p:nvSpPr>
        <p:spPr>
          <a:xfrm>
            <a:off x="1403350" y="1812925"/>
            <a:ext cx="3870325" cy="2298700"/>
          </a:xfrm>
          <a:prstGeom prst="triangle">
            <a:avLst>
              <a:gd name="adj" fmla="val 0"/>
            </a:avLst>
          </a:prstGeom>
          <a:solidFill>
            <a:schemeClr val="accent1">
              <a:alpha val="31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6" name="Isosceles Triangle 25"/>
          <p:cNvSpPr/>
          <p:nvPr/>
        </p:nvSpPr>
        <p:spPr>
          <a:xfrm>
            <a:off x="1382713" y="1839913"/>
            <a:ext cx="1754187" cy="2298700"/>
          </a:xfrm>
          <a:prstGeom prst="triangle">
            <a:avLst>
              <a:gd name="adj" fmla="val 0"/>
            </a:avLst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CA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496" y="188640"/>
            <a:ext cx="9036496" cy="1244600"/>
          </a:xfrm>
        </p:spPr>
        <p:txBody>
          <a:bodyPr>
            <a:noAutofit/>
          </a:bodyPr>
          <a:lstStyle/>
          <a:p>
            <a:pPr eaLnBrk="1" fontAlgn="auto" hangingPunct="1">
              <a:spcAft>
                <a:spcPts val="0"/>
              </a:spcAft>
              <a:defRPr/>
            </a:pPr>
            <a:r>
              <a:rPr lang="en-CA" sz="2400" dirty="0">
                <a:solidFill>
                  <a:schemeClr val="tx2">
                    <a:satMod val="130000"/>
                  </a:schemeClr>
                </a:solidFill>
              </a:rPr>
              <a:t>Ex: The angle of elevation to the top of the tower is 43°.  If you travels 100m closer, the angle is 75°.  How tall is the tower? Assume the person is about 1.5m tall.</a:t>
            </a:r>
          </a:p>
        </p:txBody>
      </p:sp>
      <p:sp>
        <p:nvSpPr>
          <p:cNvPr id="7194" name="Rectangle 2"/>
          <p:cNvSpPr>
            <a:spLocks noChangeArrowheads="1"/>
          </p:cNvSpPr>
          <p:nvPr/>
        </p:nvSpPr>
        <p:spPr bwMode="auto">
          <a:xfrm>
            <a:off x="1258888" y="2751138"/>
            <a:ext cx="203200" cy="1555750"/>
          </a:xfrm>
          <a:prstGeom prst="rect">
            <a:avLst/>
          </a:prstGeom>
          <a:solidFill>
            <a:srgbClr val="0070C0">
              <a:alpha val="23137"/>
            </a:srgb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>
              <a:latin typeface="Century Schoolbook" pitchFamily="18" charset="0"/>
            </a:endParaRPr>
          </a:p>
        </p:txBody>
      </p:sp>
      <p:sp>
        <p:nvSpPr>
          <p:cNvPr id="7195" name="Rectangle 2"/>
          <p:cNvSpPr>
            <a:spLocks noChangeArrowheads="1"/>
          </p:cNvSpPr>
          <p:nvPr/>
        </p:nvSpPr>
        <p:spPr bwMode="auto">
          <a:xfrm>
            <a:off x="1044575" y="2573338"/>
            <a:ext cx="642938" cy="176212"/>
          </a:xfrm>
          <a:prstGeom prst="rect">
            <a:avLst/>
          </a:prstGeom>
          <a:solidFill>
            <a:srgbClr val="0070C0">
              <a:alpha val="23137"/>
            </a:srgb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>
              <a:latin typeface="Century Schoolbook" pitchFamily="18" charset="0"/>
            </a:endParaRPr>
          </a:p>
        </p:txBody>
      </p:sp>
      <p:sp>
        <p:nvSpPr>
          <p:cNvPr id="7196" name="Rectangle 2"/>
          <p:cNvSpPr>
            <a:spLocks noChangeArrowheads="1"/>
          </p:cNvSpPr>
          <p:nvPr/>
        </p:nvSpPr>
        <p:spPr bwMode="auto">
          <a:xfrm>
            <a:off x="1184275" y="2478088"/>
            <a:ext cx="347663" cy="90487"/>
          </a:xfrm>
          <a:prstGeom prst="rect">
            <a:avLst/>
          </a:prstGeom>
          <a:solidFill>
            <a:srgbClr val="0070C0">
              <a:alpha val="23137"/>
            </a:srgb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>
              <a:latin typeface="Century Schoolbook" pitchFamily="18" charset="0"/>
            </a:endParaRPr>
          </a:p>
        </p:txBody>
      </p:sp>
      <p:sp>
        <p:nvSpPr>
          <p:cNvPr id="7197" name="Rectangle 2"/>
          <p:cNvSpPr>
            <a:spLocks noChangeArrowheads="1"/>
          </p:cNvSpPr>
          <p:nvPr/>
        </p:nvSpPr>
        <p:spPr bwMode="auto">
          <a:xfrm>
            <a:off x="1077913" y="2384425"/>
            <a:ext cx="561975" cy="90488"/>
          </a:xfrm>
          <a:prstGeom prst="rect">
            <a:avLst/>
          </a:prstGeom>
          <a:solidFill>
            <a:srgbClr val="0070C0">
              <a:alpha val="23137"/>
            </a:srgb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>
              <a:latin typeface="Century Schoolbook" pitchFamily="18" charset="0"/>
            </a:endParaRPr>
          </a:p>
        </p:txBody>
      </p:sp>
      <p:sp>
        <p:nvSpPr>
          <p:cNvPr id="7198" name="Rectangle 2"/>
          <p:cNvSpPr>
            <a:spLocks noChangeArrowheads="1"/>
          </p:cNvSpPr>
          <p:nvPr/>
        </p:nvSpPr>
        <p:spPr bwMode="auto">
          <a:xfrm>
            <a:off x="1169988" y="2336800"/>
            <a:ext cx="374650" cy="52388"/>
          </a:xfrm>
          <a:prstGeom prst="rect">
            <a:avLst/>
          </a:prstGeom>
          <a:solidFill>
            <a:srgbClr val="0070C0">
              <a:alpha val="23137"/>
            </a:srgb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>
              <a:latin typeface="Century Schoolbook" pitchFamily="18" charset="0"/>
            </a:endParaRPr>
          </a:p>
        </p:txBody>
      </p:sp>
      <p:sp>
        <p:nvSpPr>
          <p:cNvPr id="7199" name="Rectangle 2"/>
          <p:cNvSpPr>
            <a:spLocks noChangeArrowheads="1"/>
          </p:cNvSpPr>
          <p:nvPr/>
        </p:nvSpPr>
        <p:spPr bwMode="auto">
          <a:xfrm>
            <a:off x="1228725" y="2276475"/>
            <a:ext cx="257175" cy="50800"/>
          </a:xfrm>
          <a:prstGeom prst="rect">
            <a:avLst/>
          </a:prstGeom>
          <a:solidFill>
            <a:srgbClr val="0070C0">
              <a:alpha val="23137"/>
            </a:srgb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>
              <a:latin typeface="Century Schoolbook" pitchFamily="18" charset="0"/>
            </a:endParaRPr>
          </a:p>
        </p:txBody>
      </p:sp>
      <p:sp>
        <p:nvSpPr>
          <p:cNvPr id="7200" name="Rectangle 2"/>
          <p:cNvSpPr>
            <a:spLocks noChangeArrowheads="1"/>
          </p:cNvSpPr>
          <p:nvPr/>
        </p:nvSpPr>
        <p:spPr bwMode="auto">
          <a:xfrm flipH="1">
            <a:off x="1335088" y="1825625"/>
            <a:ext cx="46037" cy="452438"/>
          </a:xfrm>
          <a:prstGeom prst="rect">
            <a:avLst/>
          </a:prstGeom>
          <a:solidFill>
            <a:srgbClr val="0070C0">
              <a:alpha val="23137"/>
            </a:srgbClr>
          </a:solidFill>
          <a:ln w="2857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en-CA">
              <a:latin typeface="Century Schoolbook" pitchFamily="18" charset="0"/>
            </a:endParaRPr>
          </a:p>
        </p:txBody>
      </p:sp>
      <p:sp>
        <p:nvSpPr>
          <p:cNvPr id="7201" name="Line 3"/>
          <p:cNvSpPr>
            <a:spLocks noChangeShapeType="1"/>
          </p:cNvSpPr>
          <p:nvPr/>
        </p:nvSpPr>
        <p:spPr bwMode="auto">
          <a:xfrm>
            <a:off x="1000125" y="4308475"/>
            <a:ext cx="4627563" cy="0"/>
          </a:xfrm>
          <a:prstGeom prst="line">
            <a:avLst/>
          </a:prstGeom>
          <a:noFill/>
          <a:ln w="9525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12" name="Oval 11"/>
          <p:cNvSpPr/>
          <p:nvPr/>
        </p:nvSpPr>
        <p:spPr>
          <a:xfrm>
            <a:off x="5372100" y="4098925"/>
            <a:ext cx="47625" cy="46038"/>
          </a:xfrm>
          <a:prstGeom prst="ellipse">
            <a:avLst/>
          </a:prstGeom>
          <a:solidFill>
            <a:schemeClr val="tx1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en-CA"/>
          </a:p>
        </p:txBody>
      </p:sp>
      <p:cxnSp>
        <p:nvCxnSpPr>
          <p:cNvPr id="13" name="Straight Connector 12"/>
          <p:cNvCxnSpPr/>
          <p:nvPr/>
        </p:nvCxnSpPr>
        <p:spPr>
          <a:xfrm rot="16200000" flipH="1">
            <a:off x="5352257" y="4194969"/>
            <a:ext cx="80962" cy="0"/>
          </a:xfrm>
          <a:prstGeom prst="line">
            <a:avLst/>
          </a:prstGeom>
          <a:ln w="9525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>
            <a:off x="5337969" y="4248944"/>
            <a:ext cx="68263" cy="41275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rot="16200000" flipH="1">
            <a:off x="5392737" y="4241801"/>
            <a:ext cx="61913" cy="4921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5351463" y="4202113"/>
            <a:ext cx="76200" cy="1587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Line 5"/>
          <p:cNvSpPr>
            <a:spLocks noChangeShapeType="1"/>
          </p:cNvSpPr>
          <p:nvPr/>
        </p:nvSpPr>
        <p:spPr bwMode="auto">
          <a:xfrm flipH="1" flipV="1">
            <a:off x="1387475" y="1781175"/>
            <a:ext cx="3930650" cy="2355850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sp>
        <p:nvSpPr>
          <p:cNvPr id="7186" name="Line 3"/>
          <p:cNvSpPr>
            <a:spLocks noChangeShapeType="1"/>
          </p:cNvSpPr>
          <p:nvPr/>
        </p:nvSpPr>
        <p:spPr bwMode="auto">
          <a:xfrm>
            <a:off x="1466850" y="4135438"/>
            <a:ext cx="3832225" cy="0"/>
          </a:xfrm>
          <a:prstGeom prst="line">
            <a:avLst/>
          </a:prstGeom>
          <a:noFill/>
          <a:ln w="9525">
            <a:solidFill>
              <a:srgbClr val="000000"/>
            </a:solidFill>
            <a:prstDash val="dash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graphicFrame>
        <p:nvGraphicFramePr>
          <p:cNvPr id="12297" name="Object 8"/>
          <p:cNvGraphicFramePr>
            <a:graphicFrameLocks noChangeAspect="1"/>
          </p:cNvGraphicFramePr>
          <p:nvPr/>
        </p:nvGraphicFramePr>
        <p:xfrm>
          <a:off x="4711700" y="3897313"/>
          <a:ext cx="280988" cy="2413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4" name="Equation" r:id="rId4" imgW="253780" imgH="215713" progId="Equation.DSMT4">
                  <p:embed/>
                </p:oleObj>
              </mc:Choice>
              <mc:Fallback>
                <p:oleObj name="Equation" r:id="rId4" imgW="253780" imgH="215713" progId="Equation.DSMT4">
                  <p:embed/>
                  <p:pic>
                    <p:nvPicPr>
                      <p:cNvPr id="12297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711700" y="3897313"/>
                        <a:ext cx="280988" cy="2413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9" name="Line 5"/>
          <p:cNvSpPr>
            <a:spLocks noChangeShapeType="1"/>
          </p:cNvSpPr>
          <p:nvPr/>
        </p:nvSpPr>
        <p:spPr bwMode="auto">
          <a:xfrm flipH="1" flipV="1">
            <a:off x="1371600" y="1812925"/>
            <a:ext cx="1765300" cy="2335213"/>
          </a:xfrm>
          <a:prstGeom prst="line">
            <a:avLst/>
          </a:prstGeom>
          <a:noFill/>
          <a:ln w="25400">
            <a:solidFill>
              <a:srgbClr val="FF0000"/>
            </a:solidFill>
            <a:prstDash val="dash"/>
            <a:round/>
            <a:headEnd/>
            <a:tailEnd type="stealth" w="lg" len="lg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CA"/>
          </a:p>
        </p:txBody>
      </p:sp>
      <p:graphicFrame>
        <p:nvGraphicFramePr>
          <p:cNvPr id="3" name="Object 8"/>
          <p:cNvGraphicFramePr>
            <a:graphicFrameLocks noChangeAspect="1"/>
          </p:cNvGraphicFramePr>
          <p:nvPr/>
        </p:nvGraphicFramePr>
        <p:xfrm>
          <a:off x="2582863" y="3830638"/>
          <a:ext cx="37147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5" name="Equation" r:id="rId6" imgW="253780" imgH="215713" progId="Equation.DSMT4">
                  <p:embed/>
                </p:oleObj>
              </mc:Choice>
              <mc:Fallback>
                <p:oleObj name="Equation" r:id="rId6" imgW="253780" imgH="215713" progId="Equation.DSMT4">
                  <p:embed/>
                  <p:pic>
                    <p:nvPicPr>
                      <p:cNvPr id="3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582863" y="3830638"/>
                        <a:ext cx="371475" cy="319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22" name="Straight Arrow Connector 21"/>
          <p:cNvCxnSpPr/>
          <p:nvPr/>
        </p:nvCxnSpPr>
        <p:spPr>
          <a:xfrm>
            <a:off x="3200400" y="4476750"/>
            <a:ext cx="2238375" cy="1588"/>
          </a:xfrm>
          <a:prstGeom prst="straightConnector1">
            <a:avLst/>
          </a:prstGeom>
          <a:ln w="31750" cmpd="sng"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4" name="Object 8"/>
          <p:cNvGraphicFramePr>
            <a:graphicFrameLocks noChangeAspect="1"/>
          </p:cNvGraphicFramePr>
          <p:nvPr/>
        </p:nvGraphicFramePr>
        <p:xfrm>
          <a:off x="3979863" y="4391025"/>
          <a:ext cx="593725" cy="2619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6" name="Equation" r:id="rId8" imgW="405872" imgH="177569" progId="Equation.DSMT4">
                  <p:embed/>
                </p:oleObj>
              </mc:Choice>
              <mc:Fallback>
                <p:oleObj name="Equation" r:id="rId8" imgW="405872" imgH="177569" progId="Equation.DSMT4">
                  <p:embed/>
                  <p:pic>
                    <p:nvPicPr>
                      <p:cNvPr id="4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979863" y="4391025"/>
                        <a:ext cx="593725" cy="261938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sp>
        <p:nvSpPr>
          <p:cNvPr id="24" name="TextBox 23"/>
          <p:cNvSpPr txBox="1">
            <a:spLocks noChangeArrowheads="1"/>
          </p:cNvSpPr>
          <p:nvPr/>
        </p:nvSpPr>
        <p:spPr bwMode="auto">
          <a:xfrm>
            <a:off x="5060950" y="1703388"/>
            <a:ext cx="3910013" cy="368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Make a Triangle and Gather Info</a:t>
            </a:r>
          </a:p>
        </p:txBody>
      </p:sp>
      <p:graphicFrame>
        <p:nvGraphicFramePr>
          <p:cNvPr id="5" name="Object 8"/>
          <p:cNvGraphicFramePr>
            <a:graphicFrameLocks noChangeAspect="1"/>
          </p:cNvGraphicFramePr>
          <p:nvPr/>
        </p:nvGraphicFramePr>
        <p:xfrm>
          <a:off x="3103563" y="3657600"/>
          <a:ext cx="617537" cy="4238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7" name="Equation" r:id="rId10" imgW="317087" imgH="215619" progId="Equation.DSMT4">
                  <p:embed/>
                </p:oleObj>
              </mc:Choice>
              <mc:Fallback>
                <p:oleObj name="Equation" r:id="rId10" imgW="317087" imgH="215619" progId="Equation.DSMT4">
                  <p:embed/>
                  <p:pic>
                    <p:nvPicPr>
                      <p:cNvPr id="5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103563" y="3657600"/>
                        <a:ext cx="617537" cy="4238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8"/>
          <p:cNvGraphicFramePr>
            <a:graphicFrameLocks noChangeAspect="1"/>
          </p:cNvGraphicFramePr>
          <p:nvPr/>
        </p:nvGraphicFramePr>
        <p:xfrm>
          <a:off x="1820863" y="2122488"/>
          <a:ext cx="371475" cy="319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8" name="Equation" r:id="rId12" imgW="253780" imgH="215713" progId="Equation.DSMT4">
                  <p:embed/>
                </p:oleObj>
              </mc:Choice>
              <mc:Fallback>
                <p:oleObj name="Equation" r:id="rId12" imgW="253780" imgH="215713" progId="Equation.DSMT4">
                  <p:embed/>
                  <p:pic>
                    <p:nvPicPr>
                      <p:cNvPr id="6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820863" y="2122488"/>
                        <a:ext cx="371475" cy="319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29" name="TextBox 28"/>
          <p:cNvSpPr txBox="1">
            <a:spLocks noChangeArrowheads="1"/>
          </p:cNvSpPr>
          <p:nvPr/>
        </p:nvSpPr>
        <p:spPr bwMode="auto">
          <a:xfrm>
            <a:off x="5070475" y="2170113"/>
            <a:ext cx="3910013" cy="3698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Find the Hypotenuse of the triangle</a:t>
            </a:r>
          </a:p>
        </p:txBody>
      </p:sp>
      <p:graphicFrame>
        <p:nvGraphicFramePr>
          <p:cNvPr id="7" name="Object 8"/>
          <p:cNvGraphicFramePr>
            <a:graphicFrameLocks noChangeAspect="1"/>
          </p:cNvGraphicFramePr>
          <p:nvPr/>
        </p:nvGraphicFramePr>
        <p:xfrm>
          <a:off x="3348038" y="2522538"/>
          <a:ext cx="482600" cy="4460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199" name="Equation" r:id="rId14" imgW="126835" imgH="139518" progId="Equation.DSMT4">
                  <p:embed/>
                </p:oleObj>
              </mc:Choice>
              <mc:Fallback>
                <p:oleObj name="Equation" r:id="rId14" imgW="126835" imgH="139518" progId="Equation.DSMT4">
                  <p:embed/>
                  <p:pic>
                    <p:nvPicPr>
                      <p:cNvPr id="7" name="Object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348038" y="2522538"/>
                        <a:ext cx="482600" cy="446087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8" name="Object 11"/>
          <p:cNvGraphicFramePr>
            <a:graphicFrameLocks noChangeAspect="1"/>
          </p:cNvGraphicFramePr>
          <p:nvPr/>
        </p:nvGraphicFramePr>
        <p:xfrm>
          <a:off x="5991225" y="2713038"/>
          <a:ext cx="1163638" cy="8128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0" name="Equation" r:id="rId16" imgW="634725" imgH="444307" progId="Equation.DSMT4">
                  <p:embed/>
                </p:oleObj>
              </mc:Choice>
              <mc:Fallback>
                <p:oleObj name="Equation" r:id="rId16" imgW="634725" imgH="444307" progId="Equation.DSMT4">
                  <p:embed/>
                  <p:pic>
                    <p:nvPicPr>
                      <p:cNvPr id="8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991225" y="2713038"/>
                        <a:ext cx="1163638" cy="8128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2"/>
          <p:cNvGraphicFramePr>
            <a:graphicFrameLocks noChangeAspect="1"/>
          </p:cNvGraphicFramePr>
          <p:nvPr/>
        </p:nvGraphicFramePr>
        <p:xfrm>
          <a:off x="6167438" y="3219450"/>
          <a:ext cx="566737" cy="361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1" name="Equation" r:id="rId18" imgW="279158" imgH="177646" progId="Equation.DSMT4">
                  <p:embed/>
                </p:oleObj>
              </mc:Choice>
              <mc:Fallback>
                <p:oleObj name="Equation" r:id="rId18" imgW="279158" imgH="177646" progId="Equation.DSMT4">
                  <p:embed/>
                  <p:pic>
                    <p:nvPicPr>
                      <p:cNvPr id="18" name="Object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67438" y="3219450"/>
                        <a:ext cx="566737" cy="3619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9" name="Object 13"/>
          <p:cNvGraphicFramePr>
            <a:graphicFrameLocks noChangeAspect="1"/>
          </p:cNvGraphicFramePr>
          <p:nvPr/>
        </p:nvGraphicFramePr>
        <p:xfrm>
          <a:off x="7189788" y="2727325"/>
          <a:ext cx="1108075" cy="863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2" name="Equation" r:id="rId20" imgW="571252" imgH="444307" progId="Equation.DSMT4">
                  <p:embed/>
                </p:oleObj>
              </mc:Choice>
              <mc:Fallback>
                <p:oleObj name="Equation" r:id="rId20" imgW="571252" imgH="444307" progId="Equation.DSMT4">
                  <p:embed/>
                  <p:pic>
                    <p:nvPicPr>
                      <p:cNvPr id="9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89788" y="2727325"/>
                        <a:ext cx="1108075" cy="863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4"/>
          <p:cNvGraphicFramePr>
            <a:graphicFrameLocks noChangeAspect="1"/>
          </p:cNvGraphicFramePr>
          <p:nvPr/>
        </p:nvGraphicFramePr>
        <p:xfrm>
          <a:off x="7567613" y="3298825"/>
          <a:ext cx="255587" cy="285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3" name="Equation" r:id="rId22" imgW="126835" imgH="139518" progId="Equation.DSMT4">
                  <p:embed/>
                </p:oleObj>
              </mc:Choice>
              <mc:Fallback>
                <p:oleObj name="Equation" r:id="rId22" imgW="126835" imgH="139518" progId="Equation.DSMT4">
                  <p:embed/>
                  <p:pic>
                    <p:nvPicPr>
                      <p:cNvPr id="2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567613" y="3298825"/>
                        <a:ext cx="255587" cy="2857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0" name="Object 14"/>
          <p:cNvGraphicFramePr>
            <a:graphicFrameLocks noChangeAspect="1"/>
          </p:cNvGraphicFramePr>
          <p:nvPr/>
        </p:nvGraphicFramePr>
        <p:xfrm>
          <a:off x="6194425" y="3941763"/>
          <a:ext cx="741363" cy="3937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4" name="Equation" r:id="rId24" imgW="266469" imgH="139579" progId="Equation.DSMT4">
                  <p:embed/>
                </p:oleObj>
              </mc:Choice>
              <mc:Fallback>
                <p:oleObj name="Equation" r:id="rId24" imgW="266469" imgH="139579" progId="Equation.DSMT4">
                  <p:embed/>
                  <p:pic>
                    <p:nvPicPr>
                      <p:cNvPr id="10" name="Object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194425" y="3941763"/>
                        <a:ext cx="741363" cy="3937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Object 13"/>
          <p:cNvGraphicFramePr>
            <a:graphicFrameLocks noChangeAspect="1"/>
          </p:cNvGraphicFramePr>
          <p:nvPr/>
        </p:nvGraphicFramePr>
        <p:xfrm>
          <a:off x="6859588" y="3556000"/>
          <a:ext cx="1824037" cy="962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5" name="Equation" r:id="rId26" imgW="939392" imgH="495085" progId="Equation.DSMT4">
                  <p:embed/>
                </p:oleObj>
              </mc:Choice>
              <mc:Fallback>
                <p:oleObj name="Equation" r:id="rId26" imgW="939392" imgH="495085" progId="Equation.DSMT4">
                  <p:embed/>
                  <p:pic>
                    <p:nvPicPr>
                      <p:cNvPr id="11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9588" y="3556000"/>
                        <a:ext cx="1824037" cy="962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13"/>
          <p:cNvGraphicFramePr>
            <a:graphicFrameLocks noChangeAspect="1"/>
          </p:cNvGraphicFramePr>
          <p:nvPr/>
        </p:nvGraphicFramePr>
        <p:xfrm>
          <a:off x="6848475" y="3846513"/>
          <a:ext cx="17430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6" name="Equation" r:id="rId28" imgW="685502" imgH="177723" progId="Equation.DSMT4">
                  <p:embed/>
                </p:oleObj>
              </mc:Choice>
              <mc:Fallback>
                <p:oleObj name="Equation" r:id="rId28" imgW="685502" imgH="177723" progId="Equation.DSMT4">
                  <p:embed/>
                  <p:pic>
                    <p:nvPicPr>
                      <p:cNvPr id="23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48475" y="3846513"/>
                        <a:ext cx="1743075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7" name="Object 13"/>
          <p:cNvGraphicFramePr>
            <a:graphicFrameLocks noChangeAspect="1"/>
          </p:cNvGraphicFramePr>
          <p:nvPr/>
        </p:nvGraphicFramePr>
        <p:xfrm>
          <a:off x="3249613" y="2454275"/>
          <a:ext cx="1743075" cy="45402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7" name="Equation" r:id="rId30" imgW="685502" imgH="177723" progId="Equation.DSMT4">
                  <p:embed/>
                </p:oleObj>
              </mc:Choice>
              <mc:Fallback>
                <p:oleObj name="Equation" r:id="rId30" imgW="685502" imgH="177723" progId="Equation.DSMT4">
                  <p:embed/>
                  <p:pic>
                    <p:nvPicPr>
                      <p:cNvPr id="27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49613" y="2454275"/>
                        <a:ext cx="1743075" cy="454025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/>
          <p:cNvSpPr txBox="1">
            <a:spLocks noChangeArrowheads="1"/>
          </p:cNvSpPr>
          <p:nvPr/>
        </p:nvSpPr>
        <p:spPr bwMode="auto">
          <a:xfrm>
            <a:off x="4972050" y="4656138"/>
            <a:ext cx="3908425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/>
              <a:t>Use the Hypotenuse to find the opposite side</a:t>
            </a:r>
          </a:p>
        </p:txBody>
      </p:sp>
      <p:cxnSp>
        <p:nvCxnSpPr>
          <p:cNvPr id="40" name="Straight Arrow Connector 39"/>
          <p:cNvCxnSpPr/>
          <p:nvPr/>
        </p:nvCxnSpPr>
        <p:spPr>
          <a:xfrm rot="16200000" flipH="1">
            <a:off x="-284163" y="2947988"/>
            <a:ext cx="2333625" cy="0"/>
          </a:xfrm>
          <a:prstGeom prst="straightConnector1">
            <a:avLst/>
          </a:prstGeom>
          <a:ln w="31750" cmpd="sng">
            <a:solidFill>
              <a:srgbClr val="FF0000"/>
            </a:solidFill>
            <a:headEnd type="stealth" w="lg" len="lg"/>
            <a:tailEnd type="stealth" w="lg" len="lg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28" name="Object 13"/>
          <p:cNvGraphicFramePr>
            <a:graphicFrameLocks noChangeAspect="1"/>
          </p:cNvGraphicFramePr>
          <p:nvPr/>
        </p:nvGraphicFramePr>
        <p:xfrm>
          <a:off x="306388" y="2703513"/>
          <a:ext cx="742950" cy="42068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8" name="Equation" r:id="rId32" imgW="291847" imgH="164957" progId="Equation.DSMT4">
                  <p:embed/>
                </p:oleObj>
              </mc:Choice>
              <mc:Fallback>
                <p:oleObj name="Equation" r:id="rId32" imgW="291847" imgH="164957" progId="Equation.DSMT4">
                  <p:embed/>
                  <p:pic>
                    <p:nvPicPr>
                      <p:cNvPr id="28" name="Object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06388" y="2703513"/>
                        <a:ext cx="742950" cy="420687"/>
                      </a:xfrm>
                      <a:prstGeom prst="rect">
                        <a:avLst/>
                      </a:prstGeom>
                      <a:solidFill>
                        <a:schemeClr val="bg1"/>
                      </a:solidFill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0" name="Object 11"/>
          <p:cNvGraphicFramePr>
            <a:graphicFrameLocks noChangeAspect="1"/>
          </p:cNvGraphicFramePr>
          <p:nvPr/>
        </p:nvGraphicFramePr>
        <p:xfrm>
          <a:off x="1058863" y="4981575"/>
          <a:ext cx="1117600" cy="3952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09" name="Equation" r:id="rId34" imgW="609336" imgH="215806" progId="Equation.DSMT4">
                  <p:embed/>
                </p:oleObj>
              </mc:Choice>
              <mc:Fallback>
                <p:oleObj name="Equation" r:id="rId34" imgW="609336" imgH="215806" progId="Equation.DSMT4">
                  <p:embed/>
                  <p:pic>
                    <p:nvPicPr>
                      <p:cNvPr id="3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58863" y="4981575"/>
                        <a:ext cx="1117600" cy="3952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1" name="Object 11"/>
          <p:cNvGraphicFramePr>
            <a:graphicFrameLocks noChangeAspect="1"/>
          </p:cNvGraphicFramePr>
          <p:nvPr/>
        </p:nvGraphicFramePr>
        <p:xfrm>
          <a:off x="2117725" y="4816475"/>
          <a:ext cx="1303338" cy="78898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0" name="Equation" r:id="rId36" imgW="710891" imgH="431613" progId="Equation.DSMT4">
                  <p:embed/>
                </p:oleObj>
              </mc:Choice>
              <mc:Fallback>
                <p:oleObj name="Equation" r:id="rId36" imgW="710891" imgH="431613" progId="Equation.DSMT4">
                  <p:embed/>
                  <p:pic>
                    <p:nvPicPr>
                      <p:cNvPr id="3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7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117725" y="4816475"/>
                        <a:ext cx="1303338" cy="78898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8" name="Object 11"/>
          <p:cNvGraphicFramePr>
            <a:graphicFrameLocks noChangeAspect="1"/>
          </p:cNvGraphicFramePr>
          <p:nvPr/>
        </p:nvGraphicFramePr>
        <p:xfrm>
          <a:off x="1927225" y="5827713"/>
          <a:ext cx="1047750" cy="4000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1" name="Equation" r:id="rId38" imgW="431613" imgH="165028" progId="Equation.DSMT4">
                  <p:embed/>
                </p:oleObj>
              </mc:Choice>
              <mc:Fallback>
                <p:oleObj name="Equation" r:id="rId38" imgW="431613" imgH="165028" progId="Equation.DSMT4">
                  <p:embed/>
                  <p:pic>
                    <p:nvPicPr>
                      <p:cNvPr id="7168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39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7225" y="5827713"/>
                        <a:ext cx="1047750" cy="40005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69" name="Object 11"/>
          <p:cNvGraphicFramePr>
            <a:graphicFrameLocks noChangeAspect="1"/>
          </p:cNvGraphicFramePr>
          <p:nvPr/>
        </p:nvGraphicFramePr>
        <p:xfrm>
          <a:off x="557213" y="5699125"/>
          <a:ext cx="1446212" cy="4302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2" name="Equation" r:id="rId40" imgW="596641" imgH="177723" progId="Equation.DSMT4">
                  <p:embed/>
                </p:oleObj>
              </mc:Choice>
              <mc:Fallback>
                <p:oleObj name="Equation" r:id="rId40" imgW="596641" imgH="177723" progId="Equation.DSMT4">
                  <p:embed/>
                  <p:pic>
                    <p:nvPicPr>
                      <p:cNvPr id="7169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1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213" y="5699125"/>
                        <a:ext cx="1446212" cy="43021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0" name="TextBox 49"/>
          <p:cNvSpPr txBox="1">
            <a:spLocks noChangeArrowheads="1"/>
          </p:cNvSpPr>
          <p:nvPr/>
        </p:nvSpPr>
        <p:spPr bwMode="auto">
          <a:xfrm>
            <a:off x="3798888" y="5438775"/>
            <a:ext cx="1438275" cy="739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CA" sz="2100" b="1"/>
              <a:t>Height of</a:t>
            </a:r>
            <a:br>
              <a:rPr lang="en-CA" sz="2100" b="1"/>
            </a:br>
            <a:r>
              <a:rPr lang="en-CA" sz="2100" b="1"/>
              <a:t>the Tower</a:t>
            </a:r>
          </a:p>
        </p:txBody>
      </p:sp>
      <p:graphicFrame>
        <p:nvGraphicFramePr>
          <p:cNvPr id="7170" name="Object 11"/>
          <p:cNvGraphicFramePr>
            <a:graphicFrameLocks noChangeAspect="1"/>
          </p:cNvGraphicFramePr>
          <p:nvPr/>
        </p:nvGraphicFramePr>
        <p:xfrm>
          <a:off x="5221288" y="5567363"/>
          <a:ext cx="2862262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3" name="Equation" r:id="rId42" imgW="1180588" imgH="177723" progId="Equation.DSMT4">
                  <p:embed/>
                </p:oleObj>
              </mc:Choice>
              <mc:Fallback>
                <p:oleObj name="Equation" r:id="rId42" imgW="1180588" imgH="177723" progId="Equation.DSMT4">
                  <p:embed/>
                  <p:pic>
                    <p:nvPicPr>
                      <p:cNvPr id="717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3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21288" y="5567363"/>
                        <a:ext cx="2862262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171" name="Object 11"/>
          <p:cNvGraphicFramePr>
            <a:graphicFrameLocks noChangeAspect="1"/>
          </p:cNvGraphicFramePr>
          <p:nvPr/>
        </p:nvGraphicFramePr>
        <p:xfrm>
          <a:off x="5202238" y="6129338"/>
          <a:ext cx="1754187" cy="4302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8214" name="Equation" r:id="rId44" imgW="723272" imgH="177646" progId="Equation.DSMT4">
                  <p:embed/>
                </p:oleObj>
              </mc:Choice>
              <mc:Fallback>
                <p:oleObj name="Equation" r:id="rId44" imgW="723272" imgH="177646" progId="Equation.DSMT4">
                  <p:embed/>
                  <p:pic>
                    <p:nvPicPr>
                      <p:cNvPr id="7171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202238" y="6129338"/>
                        <a:ext cx="1754187" cy="4302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9048855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7" dur="2000"/>
                                        <p:tgtEl>
                                          <p:spTgt spid="71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2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122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35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1" dur="5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2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3" dur="5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4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5" dur="5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6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7" dur="50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28" presetID="35" presetClass="path" presetSubtype="0" accel="50000" decel="5000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0  L -0.25 0  E" pathEditMode="relative" ptsTypes="">
                                      <p:cBhvr>
                                        <p:cTn id="29" dur="5000" fill="hold"/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 nodeType="clickPar">
                      <p:stCondLst>
                        <p:cond delay="indefinite"/>
                      </p:stCondLst>
                      <p:childTnLst>
                        <p:par>
                          <p:cTn id="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34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 nodeType="clickPar">
                      <p:stCondLst>
                        <p:cond delay="indefinite"/>
                      </p:stCondLst>
                      <p:childTnLst>
                        <p:par>
                          <p:cTn id="3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 nodeType="clickPar">
                      <p:stCondLst>
                        <p:cond delay="indefinite"/>
                      </p:stCondLst>
                      <p:childTnLst>
                        <p:par>
                          <p:cTn id="4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2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 nodeType="clickPar">
                      <p:stCondLst>
                        <p:cond delay="indefinite"/>
                      </p:stCondLst>
                      <p:childTnLst>
                        <p:par>
                          <p:cTn id="5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4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 nodeType="clickPar">
                      <p:stCondLst>
                        <p:cond delay="indefinite"/>
                      </p:stCondLst>
                      <p:childTnLst>
                        <p:par>
                          <p:cTn id="5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9" dur="2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 nodeType="clickPar">
                      <p:stCondLst>
                        <p:cond delay="indefinite"/>
                      </p:stCondLst>
                      <p:childTnLst>
                        <p:par>
                          <p:cTn id="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 nodeType="clickPar">
                      <p:stCondLst>
                        <p:cond delay="indefinite"/>
                      </p:stCondLst>
                      <p:childTnLst>
                        <p:par>
                          <p:cTn id="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 nodeType="clickPar">
                      <p:stCondLst>
                        <p:cond delay="indefinite"/>
                      </p:stCondLst>
                      <p:childTnLst>
                        <p:par>
                          <p:cTn id="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 nodeType="clickPar">
                      <p:stCondLst>
                        <p:cond delay="indefinite"/>
                      </p:stCondLst>
                      <p:childTnLst>
                        <p:par>
                          <p:cTn id="8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 nodeType="clickPar">
                      <p:stCondLst>
                        <p:cond delay="indefinite"/>
                      </p:stCondLst>
                      <p:childTnLst>
                        <p:par>
                          <p:cTn id="8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8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 nodeType="clickPar">
                      <p:stCondLst>
                        <p:cond delay="indefinite"/>
                      </p:stCondLst>
                      <p:childTnLst>
                        <p:par>
                          <p:cTn id="9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 nodeType="clickPar">
                      <p:stCondLst>
                        <p:cond delay="indefinite"/>
                      </p:stCondLst>
                      <p:childTnLst>
                        <p:par>
                          <p:cTn id="9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1" fill="hold" nodeType="clickPar">
                      <p:stCondLst>
                        <p:cond delay="indefinite"/>
                      </p:stCondLst>
                      <p:childTnLst>
                        <p:par>
                          <p:cTn id="10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 nodeType="clickPar">
                      <p:stCondLst>
                        <p:cond delay="indefinite"/>
                      </p:stCondLst>
                      <p:childTnLst>
                        <p:par>
                          <p:cTn id="10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 nodeType="clickPar">
                      <p:stCondLst>
                        <p:cond delay="indefinite"/>
                      </p:stCondLst>
                      <p:childTnLst>
                        <p:par>
                          <p:cTn id="1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5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6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 nodeType="clickPar">
                      <p:stCondLst>
                        <p:cond delay="indefinite"/>
                      </p:stCondLst>
                      <p:childTnLst>
                        <p:par>
                          <p:cTn id="1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 nodeType="clickPar">
                      <p:stCondLst>
                        <p:cond delay="indefinite"/>
                      </p:stCondLst>
                      <p:childTnLst>
                        <p:par>
                          <p:cTn id="1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9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0" fill="hold" nodeType="clickPar">
                      <p:stCondLst>
                        <p:cond delay="indefinite"/>
                      </p:stCondLst>
                      <p:childTnLst>
                        <p:par>
                          <p:cTn id="13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3" dur="20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6" dur="2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8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1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4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5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6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47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48" dur="2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0" presetID="10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51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3" fill="hold" nodeType="clickPar">
                      <p:stCondLst>
                        <p:cond delay="indefinite"/>
                      </p:stCondLst>
                      <p:childTnLst>
                        <p:par>
                          <p:cTn id="15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5" presetID="16" presetClass="entr" presetSubtype="4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157" dur="2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8" fill="hold" nodeType="clickPar">
                      <p:stCondLst>
                        <p:cond delay="indefinite"/>
                      </p:stCondLst>
                      <p:childTnLst>
                        <p:par>
                          <p:cTn id="15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3" fill="hold" nodeType="clickPar">
                      <p:stCondLst>
                        <p:cond delay="indefinite"/>
                      </p:stCondLst>
                      <p:childTnLst>
                        <p:par>
                          <p:cTn id="16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7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8" fill="hold" nodeType="clickPar">
                      <p:stCondLst>
                        <p:cond delay="indefinite"/>
                      </p:stCondLst>
                      <p:childTnLst>
                        <p:par>
                          <p:cTn id="16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3" fill="hold" nodeType="clickPar">
                      <p:stCondLst>
                        <p:cond delay="indefinite"/>
                      </p:stCondLst>
                      <p:childTnLst>
                        <p:par>
                          <p:cTn id="17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7" dur="500"/>
                                        <p:tgtEl>
                                          <p:spTgt spid="7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8" fill="hold" nodeType="clickPar">
                      <p:stCondLst>
                        <p:cond delay="indefinite"/>
                      </p:stCondLst>
                      <p:childTnLst>
                        <p:par>
                          <p:cTn id="17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2" dur="500"/>
                                        <p:tgtEl>
                                          <p:spTgt spid="7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3" fill="hold" nodeType="clickPar">
                      <p:stCondLst>
                        <p:cond delay="indefinite"/>
                      </p:stCondLst>
                      <p:childTnLst>
                        <p:par>
                          <p:cTn id="18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8" fill="hold" nodeType="clickPar">
                      <p:stCondLst>
                        <p:cond delay="indefinite"/>
                      </p:stCondLst>
                      <p:childTnLst>
                        <p:par>
                          <p:cTn id="18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2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3" fill="hold" nodeType="clickPar">
                      <p:stCondLst>
                        <p:cond delay="indefinite"/>
                      </p:stCondLst>
                      <p:childTnLst>
                        <p:par>
                          <p:cTn id="19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7" dur="500"/>
                                        <p:tgtEl>
                                          <p:spTgt spid="7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" grpId="0" animBg="1"/>
      <p:bldP spid="26" grpId="0" animBg="1"/>
      <p:bldP spid="26" grpId="1" animBg="1"/>
      <p:bldP spid="12" grpId="0" animBg="1"/>
      <p:bldP spid="17" grpId="0" animBg="1"/>
      <p:bldP spid="7186" grpId="0" animBg="1"/>
      <p:bldP spid="19" grpId="0" animBg="1"/>
      <p:bldP spid="19" grpId="1" animBg="1"/>
      <p:bldP spid="24" grpId="0"/>
      <p:bldP spid="29" grpId="0"/>
      <p:bldP spid="39" grpId="0"/>
      <p:bldP spid="50" grpId="0"/>
    </p:bld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PRING_RESOURCE_PATHS_HASH" val="503b8985c2188afbbbe7fcbdfa8b223a4512"/>
  <p:tag name="ISPRING_RESOURCE_PATHS_HASH_2" val="4aa1bc1bac8696f29a35af3623eb77105c93de6"/>
  <p:tag name="ISPRING_RESOURCE_PATHS_HASH_PRESENTER" val="fb99d629555b6a15081f2117fafaac5067c22"/>
  <p:tag name="ISPRING_LMS_API_VERSION" val="SCORM 1.2"/>
  <p:tag name="ISPRING_ULTRA_SCORM_COURSE_ID" val="2E71CF22-FBAC-4256-A2AE-CEA95B32E3E8"/>
  <p:tag name="ISPRING_CMI5_LAUNCH_METHOD" val="any window"/>
  <p:tag name="ISPRING_SCORM_RATE_SLIDES" val="1"/>
  <p:tag name="ISPRINGCLOUDFOLDERID" val="1"/>
  <p:tag name="ISPRINGONLINEFOLDERID" val="1"/>
  <p:tag name="ISPRING_OUTPUT_FOLDER" val="[[&quot;\uFFFDʾ\&quot;{58857F64-F778-46F3-A3E4-9740F72F057B}&quot;,&quot;C:\\Users\\Danny\\OneDrive - SD41\\Website\\m9h&quot;]]"/>
  <p:tag name="ISPRING_SCORM_PASSING_SCORE" val="100.000000"/>
  <p:tag name="ISPRING_CURRENT_PLAYER_ID" val="universal-no-video"/>
  <p:tag name="ISPRING_PRESENTATION_TITLE" val="Section 6.4 Sine Law"/>
  <p:tag name="ISPRING_FIRST_PUBLISH" val="1"/>
  <p:tag name="ISPRING_SCORM_ENDPOINT" val="&lt;endpoint&gt;&lt;enable&gt;0&lt;/enable&gt;&lt;lrs&gt;http://&lt;/lrs&gt;&lt;auth&gt;0&lt;/auth&gt;&lt;login&gt;&lt;/login&gt;&lt;password&gt;&lt;/password&gt;&lt;key&gt;&lt;/key&gt;&lt;name&gt;&lt;/name&gt;&lt;email&gt;&lt;/email&gt;&lt;/endpoint&gt;&#10;"/>
  <p:tag name="ISPRING_PUBLISH_SETTINGS" val="{&quot;commonSettings&quot;:{&quot;webSettings&quot;:{&quot;useMobileViewer&quot;:&quot;T_FALSE&quot;},&quot;lmsSettings&quot;:{&quot;useMobileViewer&quot;:&quot;T_FALSE&quot;},&quot;cloudSettings&quot;:{&quot;useMobileViewer&quot;:&quot;T_FALSE&quot;},&quot;ispringLmsSettings&quot;:{&quot;useMobileViewer&quot;:&quot;T_FALSE&quot;},&quot;playerId&quot;:&quot;universal-no-video&quot;},&quot;advancedSettings&quot;:{&quot;enableTextAllocation&quot;:&quot;T_TRUE&quot;,&quot;viewingFromLocalDrive&quot;:&quot;T_TRUE&quot;,&quot;contentScale&quot;:75,&quot;contentScaleMode&quot;:&quot;SCALE&quot;},&quot;accessibilitySettings&quot;:{&quot;enabled&quot;:&quot;T_FALSE&quot;},&quot;compressionSettings&quot;:{&quot;imageSettings&quot;:{&quot;jpegQuality&quot;:70,&quot;optimizeImageForResolution&quot;:&quot;T_FALSE&quot;},&quot;audioQuality&quot;:70,&quot;videoQuality&quot;:65},&quot;protectionSettings&quot;:{&quot;watermarkEnabled&quot;:&quot;T_FALSE&quot;,&quot;watermarkPosition&quot;:&quot;MIDDLE_CENTER&quot;,&quot;openWatermarkUrl&quot;:&quot;T_FALSE&quot;,&quot;openWatermarkWebPageInNewWindow&quot;:&quot;T_FALSE&quot;,&quot;displayAfterEnabled&quot;:&quot;T_FALSE&quot;,&quot;displayUntilEnabled&quot;:&quot;T_FALSE&quot;,&quot;domainRestrictionEnabled&quot;:&quot;T_FALSE&quot;,&quot;enablePassword&quot;:&quot;T_FALSE&quot;},&quot;videoSettings&quot;:{&quot;videoCompressionSettings&quot;:{&quot;audioQuality&quot;:70,&quot;videoQuality&quot;:75},&quot;secondsOnEachSlide&quot;:5,&quot;hostingSettings&quot;:{}},&quot;ispringOnlineSettings&quot;:{&quot;onlineDestinationFolderId&quot;:&quot;1&quot;},&quot;cloudSettings&quot;:{&quot;onlineDestinationFolderId&quot;:&quot;1&quot;},&quot;wordSettings&quot;:{&quot;printCopies&quot;:1}}"/>
  <p:tag name="ISPRING_SCORM_RATE_QUIZZES" val="0"/>
</p:tagLst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riel">
  <a:themeElements>
    <a:clrScheme name="Oriel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Oriel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Oriel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185</TotalTime>
  <Words>442</Words>
  <Application>Microsoft Office PowerPoint</Application>
  <PresentationFormat>On-screen Show (4:3)</PresentationFormat>
  <Paragraphs>59</Paragraphs>
  <Slides>13</Slides>
  <Notes>13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1" baseType="lpstr">
      <vt:lpstr>Arial</vt:lpstr>
      <vt:lpstr>Calibri</vt:lpstr>
      <vt:lpstr>Century Schoolbook</vt:lpstr>
      <vt:lpstr>Gill Sans MT</vt:lpstr>
      <vt:lpstr>Wingdings</vt:lpstr>
      <vt:lpstr>Wingdings 2</vt:lpstr>
      <vt:lpstr>Oriel</vt:lpstr>
      <vt:lpstr>Equation</vt:lpstr>
      <vt:lpstr>Section 6.4 Sine Law </vt:lpstr>
      <vt:lpstr>I) Sine of Supplementary Angles</vt:lpstr>
      <vt:lpstr>II) Sine Law</vt:lpstr>
      <vt:lpstr>Ex: Find the value of “x” </vt:lpstr>
      <vt:lpstr>Practice: Find the value of “x” </vt:lpstr>
      <vt:lpstr>III) Finding Missing Angles </vt:lpstr>
      <vt:lpstr>Practice: Find θ  to the nearest degree</vt:lpstr>
      <vt:lpstr>Practice: Find θ  to the nearest degree</vt:lpstr>
      <vt:lpstr>Ex: The angle of elevation to the top of the tower is 43°.  If you travels 100m closer, the angle is 75°.  How tall is the tower? Assume the person is about 1.5m tall.</vt:lpstr>
      <vt:lpstr>Practice: A ship leaves Batumi on a bearing 300 and sails 860km.  They then change direction on a bearing of 222 and sail for 580km and reached Istanbul.  How far is Batumi from Istanbul?</vt:lpstr>
      <vt:lpstr>Angle Bisectors in Triangles</vt:lpstr>
      <vt:lpstr>Find the length of “X”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Section 6.4 Sine Law</dc:title>
  <dc:creator>Danny Young</dc:creator>
  <cp:lastModifiedBy>Danny Young</cp:lastModifiedBy>
  <cp:revision>15</cp:revision>
  <dcterms:created xsi:type="dcterms:W3CDTF">2011-06-27T16:11:13Z</dcterms:created>
  <dcterms:modified xsi:type="dcterms:W3CDTF">2020-04-06T18:30:55Z</dcterms:modified>
</cp:coreProperties>
</file>