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13" Type="http://schemas.openxmlformats.org/officeDocument/2006/relationships/image" Target="../media/image163.wmf"/><Relationship Id="rId18" Type="http://schemas.openxmlformats.org/officeDocument/2006/relationships/image" Target="../media/image168.wmf"/><Relationship Id="rId3" Type="http://schemas.openxmlformats.org/officeDocument/2006/relationships/image" Target="../media/image153.wmf"/><Relationship Id="rId21" Type="http://schemas.openxmlformats.org/officeDocument/2006/relationships/image" Target="../media/image171.wmf"/><Relationship Id="rId7" Type="http://schemas.openxmlformats.org/officeDocument/2006/relationships/image" Target="../media/image157.wmf"/><Relationship Id="rId12" Type="http://schemas.openxmlformats.org/officeDocument/2006/relationships/image" Target="../media/image162.wmf"/><Relationship Id="rId17" Type="http://schemas.openxmlformats.org/officeDocument/2006/relationships/image" Target="../media/image167.wmf"/><Relationship Id="rId25" Type="http://schemas.openxmlformats.org/officeDocument/2006/relationships/image" Target="../media/image175.wmf"/><Relationship Id="rId2" Type="http://schemas.openxmlformats.org/officeDocument/2006/relationships/image" Target="../media/image152.wmf"/><Relationship Id="rId16" Type="http://schemas.openxmlformats.org/officeDocument/2006/relationships/image" Target="../media/image166.wmf"/><Relationship Id="rId20" Type="http://schemas.openxmlformats.org/officeDocument/2006/relationships/image" Target="../media/image170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11" Type="http://schemas.openxmlformats.org/officeDocument/2006/relationships/image" Target="../media/image161.wmf"/><Relationship Id="rId24" Type="http://schemas.openxmlformats.org/officeDocument/2006/relationships/image" Target="../media/image174.wmf"/><Relationship Id="rId5" Type="http://schemas.openxmlformats.org/officeDocument/2006/relationships/image" Target="../media/image155.wmf"/><Relationship Id="rId15" Type="http://schemas.openxmlformats.org/officeDocument/2006/relationships/image" Target="../media/image165.wmf"/><Relationship Id="rId23" Type="http://schemas.openxmlformats.org/officeDocument/2006/relationships/image" Target="../media/image173.wmf"/><Relationship Id="rId10" Type="http://schemas.openxmlformats.org/officeDocument/2006/relationships/image" Target="../media/image160.wmf"/><Relationship Id="rId19" Type="http://schemas.openxmlformats.org/officeDocument/2006/relationships/image" Target="../media/image169.wmf"/><Relationship Id="rId4" Type="http://schemas.openxmlformats.org/officeDocument/2006/relationships/image" Target="../media/image154.wmf"/><Relationship Id="rId9" Type="http://schemas.openxmlformats.org/officeDocument/2006/relationships/image" Target="../media/image159.wmf"/><Relationship Id="rId14" Type="http://schemas.openxmlformats.org/officeDocument/2006/relationships/image" Target="../media/image164.wmf"/><Relationship Id="rId22" Type="http://schemas.openxmlformats.org/officeDocument/2006/relationships/image" Target="../media/image17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3" Type="http://schemas.openxmlformats.org/officeDocument/2006/relationships/image" Target="../media/image177.wmf"/><Relationship Id="rId7" Type="http://schemas.openxmlformats.org/officeDocument/2006/relationships/image" Target="../media/image181.wmf"/><Relationship Id="rId2" Type="http://schemas.openxmlformats.org/officeDocument/2006/relationships/image" Target="../media/image176.wmf"/><Relationship Id="rId1" Type="http://schemas.openxmlformats.org/officeDocument/2006/relationships/image" Target="../media/image154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Relationship Id="rId9" Type="http://schemas.openxmlformats.org/officeDocument/2006/relationships/image" Target="../media/image18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18" Type="http://schemas.openxmlformats.org/officeDocument/2006/relationships/image" Target="../media/image4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18" Type="http://schemas.openxmlformats.org/officeDocument/2006/relationships/image" Target="../media/image5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17" Type="http://schemas.openxmlformats.org/officeDocument/2006/relationships/image" Target="../media/image58.wmf"/><Relationship Id="rId2" Type="http://schemas.openxmlformats.org/officeDocument/2006/relationships/image" Target="../media/image43.wmf"/><Relationship Id="rId16" Type="http://schemas.openxmlformats.org/officeDocument/2006/relationships/image" Target="../media/image57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5" Type="http://schemas.openxmlformats.org/officeDocument/2006/relationships/image" Target="../media/image5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7.wmf"/><Relationship Id="rId18" Type="http://schemas.openxmlformats.org/officeDocument/2006/relationships/image" Target="../media/image72.wmf"/><Relationship Id="rId3" Type="http://schemas.openxmlformats.org/officeDocument/2006/relationships/image" Target="../media/image62.wmf"/><Relationship Id="rId21" Type="http://schemas.openxmlformats.org/officeDocument/2006/relationships/image" Target="../media/image75.wmf"/><Relationship Id="rId7" Type="http://schemas.openxmlformats.org/officeDocument/2006/relationships/image" Target="../media/image45.wmf"/><Relationship Id="rId12" Type="http://schemas.openxmlformats.org/officeDocument/2006/relationships/image" Target="../media/image66.wmf"/><Relationship Id="rId17" Type="http://schemas.openxmlformats.org/officeDocument/2006/relationships/image" Target="../media/image71.wmf"/><Relationship Id="rId2" Type="http://schemas.openxmlformats.org/officeDocument/2006/relationships/image" Target="../media/image61.wmf"/><Relationship Id="rId16" Type="http://schemas.openxmlformats.org/officeDocument/2006/relationships/image" Target="../media/image70.wmf"/><Relationship Id="rId20" Type="http://schemas.openxmlformats.org/officeDocument/2006/relationships/image" Target="../media/image74.wmf"/><Relationship Id="rId1" Type="http://schemas.openxmlformats.org/officeDocument/2006/relationships/image" Target="../media/image60.wmf"/><Relationship Id="rId6" Type="http://schemas.openxmlformats.org/officeDocument/2006/relationships/image" Target="../media/image44.wmf"/><Relationship Id="rId11" Type="http://schemas.openxmlformats.org/officeDocument/2006/relationships/image" Target="../media/image65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10" Type="http://schemas.openxmlformats.org/officeDocument/2006/relationships/image" Target="../media/image46.wmf"/><Relationship Id="rId19" Type="http://schemas.openxmlformats.org/officeDocument/2006/relationships/image" Target="../media/image73.wmf"/><Relationship Id="rId4" Type="http://schemas.openxmlformats.org/officeDocument/2006/relationships/image" Target="../media/image63.wmf"/><Relationship Id="rId9" Type="http://schemas.openxmlformats.org/officeDocument/2006/relationships/image" Target="../media/image59.wmf"/><Relationship Id="rId14" Type="http://schemas.openxmlformats.org/officeDocument/2006/relationships/image" Target="../media/image6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image" Target="../media/image83.wmf"/><Relationship Id="rId18" Type="http://schemas.openxmlformats.org/officeDocument/2006/relationships/image" Target="../media/image88.wmf"/><Relationship Id="rId3" Type="http://schemas.openxmlformats.org/officeDocument/2006/relationships/image" Target="../media/image77.wmf"/><Relationship Id="rId21" Type="http://schemas.openxmlformats.org/officeDocument/2006/relationships/image" Target="../media/image91.wmf"/><Relationship Id="rId7" Type="http://schemas.openxmlformats.org/officeDocument/2006/relationships/image" Target="../media/image30.wmf"/><Relationship Id="rId12" Type="http://schemas.openxmlformats.org/officeDocument/2006/relationships/image" Target="../media/image82.wmf"/><Relationship Id="rId17" Type="http://schemas.openxmlformats.org/officeDocument/2006/relationships/image" Target="../media/image87.wmf"/><Relationship Id="rId2" Type="http://schemas.openxmlformats.org/officeDocument/2006/relationships/image" Target="../media/image62.wmf"/><Relationship Id="rId16" Type="http://schemas.openxmlformats.org/officeDocument/2006/relationships/image" Target="../media/image86.wmf"/><Relationship Id="rId20" Type="http://schemas.openxmlformats.org/officeDocument/2006/relationships/image" Target="../media/image90.wmf"/><Relationship Id="rId1" Type="http://schemas.openxmlformats.org/officeDocument/2006/relationships/image" Target="../media/image76.wmf"/><Relationship Id="rId6" Type="http://schemas.openxmlformats.org/officeDocument/2006/relationships/image" Target="../media/image29.wmf"/><Relationship Id="rId11" Type="http://schemas.openxmlformats.org/officeDocument/2006/relationships/image" Target="../media/image81.wmf"/><Relationship Id="rId24" Type="http://schemas.openxmlformats.org/officeDocument/2006/relationships/image" Target="../media/image94.wmf"/><Relationship Id="rId5" Type="http://schemas.openxmlformats.org/officeDocument/2006/relationships/image" Target="../media/image28.wmf"/><Relationship Id="rId15" Type="http://schemas.openxmlformats.org/officeDocument/2006/relationships/image" Target="../media/image85.wmf"/><Relationship Id="rId23" Type="http://schemas.openxmlformats.org/officeDocument/2006/relationships/image" Target="../media/image93.wmf"/><Relationship Id="rId10" Type="http://schemas.openxmlformats.org/officeDocument/2006/relationships/image" Target="../media/image80.wmf"/><Relationship Id="rId19" Type="http://schemas.openxmlformats.org/officeDocument/2006/relationships/image" Target="../media/image89.wmf"/><Relationship Id="rId4" Type="http://schemas.openxmlformats.org/officeDocument/2006/relationships/image" Target="../media/image78.wmf"/><Relationship Id="rId9" Type="http://schemas.openxmlformats.org/officeDocument/2006/relationships/image" Target="../media/image32.wmf"/><Relationship Id="rId14" Type="http://schemas.openxmlformats.org/officeDocument/2006/relationships/image" Target="../media/image84.wmf"/><Relationship Id="rId22" Type="http://schemas.openxmlformats.org/officeDocument/2006/relationships/image" Target="../media/image9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image" Target="../media/image103.wmf"/><Relationship Id="rId18" Type="http://schemas.openxmlformats.org/officeDocument/2006/relationships/image" Target="../media/image106.wmf"/><Relationship Id="rId3" Type="http://schemas.openxmlformats.org/officeDocument/2006/relationships/image" Target="../media/image97.wmf"/><Relationship Id="rId21" Type="http://schemas.openxmlformats.org/officeDocument/2006/relationships/image" Target="../media/image109.wmf"/><Relationship Id="rId7" Type="http://schemas.openxmlformats.org/officeDocument/2006/relationships/image" Target="../media/image58.wmf"/><Relationship Id="rId12" Type="http://schemas.openxmlformats.org/officeDocument/2006/relationships/image" Target="../media/image82.wmf"/><Relationship Id="rId17" Type="http://schemas.openxmlformats.org/officeDocument/2006/relationships/image" Target="../media/image87.wmf"/><Relationship Id="rId2" Type="http://schemas.openxmlformats.org/officeDocument/2006/relationships/image" Target="../media/image96.wmf"/><Relationship Id="rId16" Type="http://schemas.openxmlformats.org/officeDocument/2006/relationships/image" Target="../media/image105.wmf"/><Relationship Id="rId20" Type="http://schemas.openxmlformats.org/officeDocument/2006/relationships/image" Target="../media/image108.wmf"/><Relationship Id="rId1" Type="http://schemas.openxmlformats.org/officeDocument/2006/relationships/image" Target="../media/image95.wmf"/><Relationship Id="rId6" Type="http://schemas.openxmlformats.org/officeDocument/2006/relationships/image" Target="../media/image45.wmf"/><Relationship Id="rId11" Type="http://schemas.openxmlformats.org/officeDocument/2006/relationships/image" Target="../media/image102.wmf"/><Relationship Id="rId24" Type="http://schemas.openxmlformats.org/officeDocument/2006/relationships/image" Target="../media/image112.wmf"/><Relationship Id="rId5" Type="http://schemas.openxmlformats.org/officeDocument/2006/relationships/image" Target="../media/image44.wmf"/><Relationship Id="rId15" Type="http://schemas.openxmlformats.org/officeDocument/2006/relationships/image" Target="../media/image104.wmf"/><Relationship Id="rId23" Type="http://schemas.openxmlformats.org/officeDocument/2006/relationships/image" Target="../media/image111.wmf"/><Relationship Id="rId10" Type="http://schemas.openxmlformats.org/officeDocument/2006/relationships/image" Target="../media/image101.wmf"/><Relationship Id="rId19" Type="http://schemas.openxmlformats.org/officeDocument/2006/relationships/image" Target="../media/image107.wmf"/><Relationship Id="rId4" Type="http://schemas.openxmlformats.org/officeDocument/2006/relationships/image" Target="../media/image98.wmf"/><Relationship Id="rId9" Type="http://schemas.openxmlformats.org/officeDocument/2006/relationships/image" Target="../media/image100.wmf"/><Relationship Id="rId14" Type="http://schemas.openxmlformats.org/officeDocument/2006/relationships/image" Target="../media/image84.wmf"/><Relationship Id="rId22" Type="http://schemas.openxmlformats.org/officeDocument/2006/relationships/image" Target="../media/image11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13" Type="http://schemas.openxmlformats.org/officeDocument/2006/relationships/image" Target="../media/image125.wmf"/><Relationship Id="rId18" Type="http://schemas.openxmlformats.org/officeDocument/2006/relationships/image" Target="../media/image130.wmf"/><Relationship Id="rId3" Type="http://schemas.openxmlformats.org/officeDocument/2006/relationships/image" Target="../media/image115.wmf"/><Relationship Id="rId21" Type="http://schemas.openxmlformats.org/officeDocument/2006/relationships/image" Target="../media/image133.wmf"/><Relationship Id="rId7" Type="http://schemas.openxmlformats.org/officeDocument/2006/relationships/image" Target="../media/image119.wmf"/><Relationship Id="rId12" Type="http://schemas.openxmlformats.org/officeDocument/2006/relationships/image" Target="../media/image124.wmf"/><Relationship Id="rId17" Type="http://schemas.openxmlformats.org/officeDocument/2006/relationships/image" Target="../media/image129.wmf"/><Relationship Id="rId2" Type="http://schemas.openxmlformats.org/officeDocument/2006/relationships/image" Target="../media/image114.wmf"/><Relationship Id="rId16" Type="http://schemas.openxmlformats.org/officeDocument/2006/relationships/image" Target="../media/image128.wmf"/><Relationship Id="rId20" Type="http://schemas.openxmlformats.org/officeDocument/2006/relationships/image" Target="../media/image132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11" Type="http://schemas.openxmlformats.org/officeDocument/2006/relationships/image" Target="../media/image123.wmf"/><Relationship Id="rId5" Type="http://schemas.openxmlformats.org/officeDocument/2006/relationships/image" Target="../media/image117.wmf"/><Relationship Id="rId15" Type="http://schemas.openxmlformats.org/officeDocument/2006/relationships/image" Target="../media/image127.wmf"/><Relationship Id="rId10" Type="http://schemas.openxmlformats.org/officeDocument/2006/relationships/image" Target="../media/image122.wmf"/><Relationship Id="rId19" Type="http://schemas.openxmlformats.org/officeDocument/2006/relationships/image" Target="../media/image131.wmf"/><Relationship Id="rId4" Type="http://schemas.openxmlformats.org/officeDocument/2006/relationships/image" Target="../media/image116.wmf"/><Relationship Id="rId9" Type="http://schemas.openxmlformats.org/officeDocument/2006/relationships/image" Target="../media/image121.wmf"/><Relationship Id="rId14" Type="http://schemas.openxmlformats.org/officeDocument/2006/relationships/image" Target="../media/image12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13" Type="http://schemas.openxmlformats.org/officeDocument/2006/relationships/image" Target="../media/image146.wmf"/><Relationship Id="rId3" Type="http://schemas.openxmlformats.org/officeDocument/2006/relationships/image" Target="../media/image136.wmf"/><Relationship Id="rId7" Type="http://schemas.openxmlformats.org/officeDocument/2006/relationships/image" Target="../media/image140.wmf"/><Relationship Id="rId12" Type="http://schemas.openxmlformats.org/officeDocument/2006/relationships/image" Target="../media/image145.wmf"/><Relationship Id="rId2" Type="http://schemas.openxmlformats.org/officeDocument/2006/relationships/image" Target="../media/image135.wmf"/><Relationship Id="rId16" Type="http://schemas.openxmlformats.org/officeDocument/2006/relationships/image" Target="../media/image149.wmf"/><Relationship Id="rId1" Type="http://schemas.openxmlformats.org/officeDocument/2006/relationships/image" Target="../media/image134.wmf"/><Relationship Id="rId6" Type="http://schemas.openxmlformats.org/officeDocument/2006/relationships/image" Target="../media/image139.wmf"/><Relationship Id="rId11" Type="http://schemas.openxmlformats.org/officeDocument/2006/relationships/image" Target="../media/image144.wmf"/><Relationship Id="rId5" Type="http://schemas.openxmlformats.org/officeDocument/2006/relationships/image" Target="../media/image138.wmf"/><Relationship Id="rId15" Type="http://schemas.openxmlformats.org/officeDocument/2006/relationships/image" Target="../media/image148.wmf"/><Relationship Id="rId10" Type="http://schemas.openxmlformats.org/officeDocument/2006/relationships/image" Target="../media/image143.wmf"/><Relationship Id="rId4" Type="http://schemas.openxmlformats.org/officeDocument/2006/relationships/image" Target="../media/image137.wmf"/><Relationship Id="rId9" Type="http://schemas.openxmlformats.org/officeDocument/2006/relationships/image" Target="../media/image142.wmf"/><Relationship Id="rId14" Type="http://schemas.openxmlformats.org/officeDocument/2006/relationships/image" Target="../media/image1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EE776-B3CB-49D0-99A1-FE192C6A6890}" type="datetimeFigureOut">
              <a:rPr lang="en-CA" smtClean="0"/>
              <a:t>2020-04-06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22C1E-6CF9-4670-9795-AE65A4E60A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8155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548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89891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4160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018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58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8501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64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1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5700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276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269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271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22C1E-6CF9-4670-9795-AE65A4E60A7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406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2020-04-06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oleObject" Target="../embeddings/oleObject156.bin"/><Relationship Id="rId18" Type="http://schemas.openxmlformats.org/officeDocument/2006/relationships/image" Target="../media/image140.wmf"/><Relationship Id="rId26" Type="http://schemas.openxmlformats.org/officeDocument/2006/relationships/image" Target="../media/image144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160.bin"/><Relationship Id="rId34" Type="http://schemas.openxmlformats.org/officeDocument/2006/relationships/image" Target="../media/image148.wmf"/><Relationship Id="rId7" Type="http://schemas.openxmlformats.org/officeDocument/2006/relationships/oleObject" Target="../embeddings/oleObject153.bin"/><Relationship Id="rId12" Type="http://schemas.openxmlformats.org/officeDocument/2006/relationships/image" Target="../media/image137.wmf"/><Relationship Id="rId17" Type="http://schemas.openxmlformats.org/officeDocument/2006/relationships/oleObject" Target="../embeddings/oleObject158.bin"/><Relationship Id="rId25" Type="http://schemas.openxmlformats.org/officeDocument/2006/relationships/oleObject" Target="../embeddings/oleObject162.bin"/><Relationship Id="rId33" Type="http://schemas.openxmlformats.org/officeDocument/2006/relationships/oleObject" Target="../embeddings/oleObject1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9.wmf"/><Relationship Id="rId20" Type="http://schemas.openxmlformats.org/officeDocument/2006/relationships/image" Target="../media/image141.wmf"/><Relationship Id="rId29" Type="http://schemas.openxmlformats.org/officeDocument/2006/relationships/oleObject" Target="../embeddings/oleObject16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4.wmf"/><Relationship Id="rId11" Type="http://schemas.openxmlformats.org/officeDocument/2006/relationships/oleObject" Target="../embeddings/oleObject155.bin"/><Relationship Id="rId24" Type="http://schemas.openxmlformats.org/officeDocument/2006/relationships/image" Target="../media/image143.wmf"/><Relationship Id="rId32" Type="http://schemas.openxmlformats.org/officeDocument/2006/relationships/image" Target="../media/image147.wmf"/><Relationship Id="rId5" Type="http://schemas.openxmlformats.org/officeDocument/2006/relationships/oleObject" Target="../embeddings/oleObject152.bin"/><Relationship Id="rId15" Type="http://schemas.openxmlformats.org/officeDocument/2006/relationships/oleObject" Target="../embeddings/oleObject157.bin"/><Relationship Id="rId23" Type="http://schemas.openxmlformats.org/officeDocument/2006/relationships/oleObject" Target="../embeddings/oleObject161.bin"/><Relationship Id="rId28" Type="http://schemas.openxmlformats.org/officeDocument/2006/relationships/image" Target="../media/image145.wmf"/><Relationship Id="rId36" Type="http://schemas.openxmlformats.org/officeDocument/2006/relationships/image" Target="../media/image149.wmf"/><Relationship Id="rId10" Type="http://schemas.openxmlformats.org/officeDocument/2006/relationships/image" Target="../media/image136.wmf"/><Relationship Id="rId19" Type="http://schemas.openxmlformats.org/officeDocument/2006/relationships/oleObject" Target="../embeddings/oleObject159.bin"/><Relationship Id="rId31" Type="http://schemas.openxmlformats.org/officeDocument/2006/relationships/oleObject" Target="../embeddings/oleObject165.bin"/><Relationship Id="rId4" Type="http://schemas.openxmlformats.org/officeDocument/2006/relationships/image" Target="../media/image150.png"/><Relationship Id="rId9" Type="http://schemas.openxmlformats.org/officeDocument/2006/relationships/oleObject" Target="../embeddings/oleObject154.bin"/><Relationship Id="rId14" Type="http://schemas.openxmlformats.org/officeDocument/2006/relationships/image" Target="../media/image138.wmf"/><Relationship Id="rId22" Type="http://schemas.openxmlformats.org/officeDocument/2006/relationships/image" Target="../media/image142.wmf"/><Relationship Id="rId27" Type="http://schemas.openxmlformats.org/officeDocument/2006/relationships/oleObject" Target="../embeddings/oleObject163.bin"/><Relationship Id="rId30" Type="http://schemas.openxmlformats.org/officeDocument/2006/relationships/image" Target="../media/image146.wmf"/><Relationship Id="rId35" Type="http://schemas.openxmlformats.org/officeDocument/2006/relationships/oleObject" Target="../embeddings/oleObject167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3.bin"/><Relationship Id="rId18" Type="http://schemas.openxmlformats.org/officeDocument/2006/relationships/image" Target="../media/image157.wmf"/><Relationship Id="rId26" Type="http://schemas.openxmlformats.org/officeDocument/2006/relationships/image" Target="../media/image161.wmf"/><Relationship Id="rId39" Type="http://schemas.openxmlformats.org/officeDocument/2006/relationships/oleObject" Target="../embeddings/oleObject186.bin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77.bin"/><Relationship Id="rId34" Type="http://schemas.openxmlformats.org/officeDocument/2006/relationships/image" Target="../media/image165.wmf"/><Relationship Id="rId42" Type="http://schemas.openxmlformats.org/officeDocument/2006/relationships/image" Target="../media/image169.wmf"/><Relationship Id="rId47" Type="http://schemas.openxmlformats.org/officeDocument/2006/relationships/oleObject" Target="../embeddings/oleObject190.bin"/><Relationship Id="rId50" Type="http://schemas.openxmlformats.org/officeDocument/2006/relationships/image" Target="../media/image173.wmf"/><Relationship Id="rId7" Type="http://schemas.openxmlformats.org/officeDocument/2006/relationships/image" Target="../media/image152.wmf"/><Relationship Id="rId12" Type="http://schemas.openxmlformats.org/officeDocument/2006/relationships/oleObject" Target="../embeddings/oleObject172.bin"/><Relationship Id="rId17" Type="http://schemas.openxmlformats.org/officeDocument/2006/relationships/oleObject" Target="../embeddings/oleObject175.bin"/><Relationship Id="rId25" Type="http://schemas.openxmlformats.org/officeDocument/2006/relationships/oleObject" Target="../embeddings/oleObject179.bin"/><Relationship Id="rId33" Type="http://schemas.openxmlformats.org/officeDocument/2006/relationships/oleObject" Target="../embeddings/oleObject183.bin"/><Relationship Id="rId38" Type="http://schemas.openxmlformats.org/officeDocument/2006/relationships/image" Target="../media/image167.wmf"/><Relationship Id="rId46" Type="http://schemas.openxmlformats.org/officeDocument/2006/relationships/image" Target="../media/image17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6.wmf"/><Relationship Id="rId20" Type="http://schemas.openxmlformats.org/officeDocument/2006/relationships/image" Target="../media/image158.wmf"/><Relationship Id="rId29" Type="http://schemas.openxmlformats.org/officeDocument/2006/relationships/oleObject" Target="../embeddings/oleObject181.bin"/><Relationship Id="rId41" Type="http://schemas.openxmlformats.org/officeDocument/2006/relationships/oleObject" Target="../embeddings/oleObject187.bin"/><Relationship Id="rId54" Type="http://schemas.openxmlformats.org/officeDocument/2006/relationships/image" Target="../media/image175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9.bin"/><Relationship Id="rId11" Type="http://schemas.openxmlformats.org/officeDocument/2006/relationships/image" Target="../media/image154.wmf"/><Relationship Id="rId24" Type="http://schemas.openxmlformats.org/officeDocument/2006/relationships/image" Target="../media/image160.wmf"/><Relationship Id="rId32" Type="http://schemas.openxmlformats.org/officeDocument/2006/relationships/image" Target="../media/image164.wmf"/><Relationship Id="rId37" Type="http://schemas.openxmlformats.org/officeDocument/2006/relationships/oleObject" Target="../embeddings/oleObject185.bin"/><Relationship Id="rId40" Type="http://schemas.openxmlformats.org/officeDocument/2006/relationships/image" Target="../media/image168.wmf"/><Relationship Id="rId45" Type="http://schemas.openxmlformats.org/officeDocument/2006/relationships/oleObject" Target="../embeddings/oleObject189.bin"/><Relationship Id="rId53" Type="http://schemas.openxmlformats.org/officeDocument/2006/relationships/oleObject" Target="../embeddings/oleObject193.bin"/><Relationship Id="rId5" Type="http://schemas.openxmlformats.org/officeDocument/2006/relationships/image" Target="../media/image151.wmf"/><Relationship Id="rId15" Type="http://schemas.openxmlformats.org/officeDocument/2006/relationships/oleObject" Target="../embeddings/oleObject174.bin"/><Relationship Id="rId23" Type="http://schemas.openxmlformats.org/officeDocument/2006/relationships/oleObject" Target="../embeddings/oleObject178.bin"/><Relationship Id="rId28" Type="http://schemas.openxmlformats.org/officeDocument/2006/relationships/image" Target="../media/image162.wmf"/><Relationship Id="rId36" Type="http://schemas.openxmlformats.org/officeDocument/2006/relationships/image" Target="../media/image166.wmf"/><Relationship Id="rId49" Type="http://schemas.openxmlformats.org/officeDocument/2006/relationships/oleObject" Target="../embeddings/oleObject191.bin"/><Relationship Id="rId10" Type="http://schemas.openxmlformats.org/officeDocument/2006/relationships/oleObject" Target="../embeddings/oleObject171.bin"/><Relationship Id="rId19" Type="http://schemas.openxmlformats.org/officeDocument/2006/relationships/oleObject" Target="../embeddings/oleObject176.bin"/><Relationship Id="rId31" Type="http://schemas.openxmlformats.org/officeDocument/2006/relationships/oleObject" Target="../embeddings/oleObject182.bin"/><Relationship Id="rId44" Type="http://schemas.openxmlformats.org/officeDocument/2006/relationships/image" Target="../media/image170.wmf"/><Relationship Id="rId52" Type="http://schemas.openxmlformats.org/officeDocument/2006/relationships/image" Target="../media/image174.wmf"/><Relationship Id="rId4" Type="http://schemas.openxmlformats.org/officeDocument/2006/relationships/oleObject" Target="../embeddings/oleObject168.bin"/><Relationship Id="rId9" Type="http://schemas.openxmlformats.org/officeDocument/2006/relationships/image" Target="../media/image153.wmf"/><Relationship Id="rId14" Type="http://schemas.openxmlformats.org/officeDocument/2006/relationships/image" Target="../media/image155.wmf"/><Relationship Id="rId22" Type="http://schemas.openxmlformats.org/officeDocument/2006/relationships/image" Target="../media/image159.wmf"/><Relationship Id="rId27" Type="http://schemas.openxmlformats.org/officeDocument/2006/relationships/oleObject" Target="../embeddings/oleObject180.bin"/><Relationship Id="rId30" Type="http://schemas.openxmlformats.org/officeDocument/2006/relationships/image" Target="../media/image163.wmf"/><Relationship Id="rId35" Type="http://schemas.openxmlformats.org/officeDocument/2006/relationships/oleObject" Target="../embeddings/oleObject184.bin"/><Relationship Id="rId43" Type="http://schemas.openxmlformats.org/officeDocument/2006/relationships/oleObject" Target="../embeddings/oleObject188.bin"/><Relationship Id="rId48" Type="http://schemas.openxmlformats.org/officeDocument/2006/relationships/image" Target="../media/image172.wmf"/><Relationship Id="rId8" Type="http://schemas.openxmlformats.org/officeDocument/2006/relationships/oleObject" Target="../embeddings/oleObject170.bin"/><Relationship Id="rId51" Type="http://schemas.openxmlformats.org/officeDocument/2006/relationships/oleObject" Target="../embeddings/oleObject19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13" Type="http://schemas.openxmlformats.org/officeDocument/2006/relationships/oleObject" Target="../embeddings/oleObject197.bin"/><Relationship Id="rId18" Type="http://schemas.openxmlformats.org/officeDocument/2006/relationships/image" Target="../media/image181.wmf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201.bin"/><Relationship Id="rId7" Type="http://schemas.openxmlformats.org/officeDocument/2006/relationships/oleObject" Target="../embeddings/oleObject194.bin"/><Relationship Id="rId12" Type="http://schemas.openxmlformats.org/officeDocument/2006/relationships/image" Target="../media/image178.wmf"/><Relationship Id="rId17" Type="http://schemas.openxmlformats.org/officeDocument/2006/relationships/oleObject" Target="../embeddings/oleObject19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0.wmf"/><Relationship Id="rId20" Type="http://schemas.openxmlformats.org/officeDocument/2006/relationships/image" Target="../media/image182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2.bin"/><Relationship Id="rId11" Type="http://schemas.openxmlformats.org/officeDocument/2006/relationships/oleObject" Target="../embeddings/oleObject196.bin"/><Relationship Id="rId5" Type="http://schemas.openxmlformats.org/officeDocument/2006/relationships/image" Target="../media/image154.wmf"/><Relationship Id="rId15" Type="http://schemas.openxmlformats.org/officeDocument/2006/relationships/oleObject" Target="../embeddings/oleObject198.bin"/><Relationship Id="rId10" Type="http://schemas.openxmlformats.org/officeDocument/2006/relationships/image" Target="../media/image177.wmf"/><Relationship Id="rId19" Type="http://schemas.openxmlformats.org/officeDocument/2006/relationships/oleObject" Target="../embeddings/oleObject200.bin"/><Relationship Id="rId4" Type="http://schemas.openxmlformats.org/officeDocument/2006/relationships/oleObject" Target="../embeddings/oleObject171.bin"/><Relationship Id="rId9" Type="http://schemas.openxmlformats.org/officeDocument/2006/relationships/oleObject" Target="../embeddings/oleObject195.bin"/><Relationship Id="rId14" Type="http://schemas.openxmlformats.org/officeDocument/2006/relationships/image" Target="../media/image179.wmf"/><Relationship Id="rId22" Type="http://schemas.openxmlformats.org/officeDocument/2006/relationships/image" Target="../media/image18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8.wmf"/><Relationship Id="rId25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5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23" Type="http://schemas.openxmlformats.org/officeDocument/2006/relationships/image" Target="../media/image21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9" Type="http://schemas.openxmlformats.org/officeDocument/2006/relationships/image" Target="../media/image41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41.bin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33" Type="http://schemas.openxmlformats.org/officeDocument/2006/relationships/image" Target="../media/image38.wmf"/><Relationship Id="rId38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36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40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1.wmf"/><Relationship Id="rId31" Type="http://schemas.openxmlformats.org/officeDocument/2006/relationships/image" Target="../media/image37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5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3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9" Type="http://schemas.openxmlformats.org/officeDocument/2006/relationships/image" Target="../media/image59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50.wmf"/><Relationship Id="rId34" Type="http://schemas.openxmlformats.org/officeDocument/2006/relationships/oleObject" Target="../embeddings/oleObject59.bin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8.wmf"/><Relationship Id="rId25" Type="http://schemas.openxmlformats.org/officeDocument/2006/relationships/image" Target="../media/image52.wmf"/><Relationship Id="rId33" Type="http://schemas.openxmlformats.org/officeDocument/2006/relationships/image" Target="../media/image56.wmf"/><Relationship Id="rId38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54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5.wmf"/><Relationship Id="rId24" Type="http://schemas.openxmlformats.org/officeDocument/2006/relationships/oleObject" Target="../embeddings/oleObject54.bin"/><Relationship Id="rId32" Type="http://schemas.openxmlformats.org/officeDocument/2006/relationships/oleObject" Target="../embeddings/oleObject58.bin"/><Relationship Id="rId37" Type="http://schemas.openxmlformats.org/officeDocument/2006/relationships/image" Target="../media/image58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23" Type="http://schemas.openxmlformats.org/officeDocument/2006/relationships/image" Target="../media/image51.wmf"/><Relationship Id="rId28" Type="http://schemas.openxmlformats.org/officeDocument/2006/relationships/oleObject" Target="../embeddings/oleObject56.bin"/><Relationship Id="rId36" Type="http://schemas.openxmlformats.org/officeDocument/2006/relationships/oleObject" Target="../embeddings/oleObject60.bin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9.wmf"/><Relationship Id="rId31" Type="http://schemas.openxmlformats.org/officeDocument/2006/relationships/image" Target="../media/image55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53.wmf"/><Relationship Id="rId30" Type="http://schemas.openxmlformats.org/officeDocument/2006/relationships/oleObject" Target="../embeddings/oleObject57.bin"/><Relationship Id="rId35" Type="http://schemas.openxmlformats.org/officeDocument/2006/relationships/image" Target="../media/image5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9.bin"/><Relationship Id="rId26" Type="http://schemas.openxmlformats.org/officeDocument/2006/relationships/oleObject" Target="../embeddings/oleObject73.bin"/><Relationship Id="rId39" Type="http://schemas.openxmlformats.org/officeDocument/2006/relationships/image" Target="../media/image72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9.wmf"/><Relationship Id="rId34" Type="http://schemas.openxmlformats.org/officeDocument/2006/relationships/oleObject" Target="../embeddings/oleObject77.bin"/><Relationship Id="rId42" Type="http://schemas.openxmlformats.org/officeDocument/2006/relationships/oleObject" Target="../embeddings/oleObject81.bin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45.wmf"/><Relationship Id="rId25" Type="http://schemas.openxmlformats.org/officeDocument/2006/relationships/image" Target="../media/image65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29" Type="http://schemas.openxmlformats.org/officeDocument/2006/relationships/image" Target="../media/image67.wmf"/><Relationship Id="rId41" Type="http://schemas.openxmlformats.org/officeDocument/2006/relationships/image" Target="../media/image7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3.wmf"/><Relationship Id="rId24" Type="http://schemas.openxmlformats.org/officeDocument/2006/relationships/oleObject" Target="../embeddings/oleObject72.bin"/><Relationship Id="rId32" Type="http://schemas.openxmlformats.org/officeDocument/2006/relationships/oleObject" Target="../embeddings/oleObject76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80.bin"/><Relationship Id="rId45" Type="http://schemas.openxmlformats.org/officeDocument/2006/relationships/image" Target="../media/image75.wmf"/><Relationship Id="rId5" Type="http://schemas.openxmlformats.org/officeDocument/2006/relationships/image" Target="../media/image60.wmf"/><Relationship Id="rId15" Type="http://schemas.openxmlformats.org/officeDocument/2006/relationships/image" Target="../media/image44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74.bin"/><Relationship Id="rId36" Type="http://schemas.openxmlformats.org/officeDocument/2006/relationships/oleObject" Target="../embeddings/oleObject78.bin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58.wmf"/><Relationship Id="rId31" Type="http://schemas.openxmlformats.org/officeDocument/2006/relationships/image" Target="../media/image68.wmf"/><Relationship Id="rId44" Type="http://schemas.openxmlformats.org/officeDocument/2006/relationships/oleObject" Target="../embeddings/oleObject82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Relationship Id="rId27" Type="http://schemas.openxmlformats.org/officeDocument/2006/relationships/image" Target="../media/image66.wmf"/><Relationship Id="rId30" Type="http://schemas.openxmlformats.org/officeDocument/2006/relationships/oleObject" Target="../embeddings/oleObject75.bin"/><Relationship Id="rId35" Type="http://schemas.openxmlformats.org/officeDocument/2006/relationships/image" Target="../media/image70.wmf"/><Relationship Id="rId43" Type="http://schemas.openxmlformats.org/officeDocument/2006/relationships/image" Target="../media/image74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wmf"/><Relationship Id="rId18" Type="http://schemas.openxmlformats.org/officeDocument/2006/relationships/oleObject" Target="../embeddings/oleObject90.bin"/><Relationship Id="rId26" Type="http://schemas.openxmlformats.org/officeDocument/2006/relationships/oleObject" Target="../embeddings/oleObject94.bin"/><Relationship Id="rId39" Type="http://schemas.openxmlformats.org/officeDocument/2006/relationships/image" Target="../media/image88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2.wmf"/><Relationship Id="rId34" Type="http://schemas.openxmlformats.org/officeDocument/2006/relationships/oleObject" Target="../embeddings/oleObject98.bin"/><Relationship Id="rId42" Type="http://schemas.openxmlformats.org/officeDocument/2006/relationships/oleObject" Target="../embeddings/oleObject102.bin"/><Relationship Id="rId47" Type="http://schemas.openxmlformats.org/officeDocument/2006/relationships/image" Target="../media/image92.wmf"/><Relationship Id="rId50" Type="http://schemas.openxmlformats.org/officeDocument/2006/relationships/oleObject" Target="../embeddings/oleObject106.bin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87.bin"/><Relationship Id="rId17" Type="http://schemas.openxmlformats.org/officeDocument/2006/relationships/image" Target="../media/image30.wmf"/><Relationship Id="rId25" Type="http://schemas.openxmlformats.org/officeDocument/2006/relationships/image" Target="../media/image81.wmf"/><Relationship Id="rId33" Type="http://schemas.openxmlformats.org/officeDocument/2006/relationships/image" Target="../media/image85.wmf"/><Relationship Id="rId38" Type="http://schemas.openxmlformats.org/officeDocument/2006/relationships/oleObject" Target="../embeddings/oleObject100.bin"/><Relationship Id="rId46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9.bin"/><Relationship Id="rId20" Type="http://schemas.openxmlformats.org/officeDocument/2006/relationships/oleObject" Target="../embeddings/oleObject91.bin"/><Relationship Id="rId29" Type="http://schemas.openxmlformats.org/officeDocument/2006/relationships/image" Target="../media/image83.wmf"/><Relationship Id="rId41" Type="http://schemas.openxmlformats.org/officeDocument/2006/relationships/image" Target="../media/image8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78.wmf"/><Relationship Id="rId24" Type="http://schemas.openxmlformats.org/officeDocument/2006/relationships/oleObject" Target="../embeddings/oleObject93.bin"/><Relationship Id="rId32" Type="http://schemas.openxmlformats.org/officeDocument/2006/relationships/oleObject" Target="../embeddings/oleObject97.bin"/><Relationship Id="rId37" Type="http://schemas.openxmlformats.org/officeDocument/2006/relationships/image" Target="../media/image87.wmf"/><Relationship Id="rId40" Type="http://schemas.openxmlformats.org/officeDocument/2006/relationships/oleObject" Target="../embeddings/oleObject101.bin"/><Relationship Id="rId45" Type="http://schemas.openxmlformats.org/officeDocument/2006/relationships/image" Target="../media/image91.wmf"/><Relationship Id="rId5" Type="http://schemas.openxmlformats.org/officeDocument/2006/relationships/image" Target="../media/image76.wmf"/><Relationship Id="rId15" Type="http://schemas.openxmlformats.org/officeDocument/2006/relationships/image" Target="../media/image29.wmf"/><Relationship Id="rId23" Type="http://schemas.openxmlformats.org/officeDocument/2006/relationships/image" Target="../media/image80.wmf"/><Relationship Id="rId28" Type="http://schemas.openxmlformats.org/officeDocument/2006/relationships/oleObject" Target="../embeddings/oleObject95.bin"/><Relationship Id="rId36" Type="http://schemas.openxmlformats.org/officeDocument/2006/relationships/oleObject" Target="../embeddings/oleObject99.bin"/><Relationship Id="rId49" Type="http://schemas.openxmlformats.org/officeDocument/2006/relationships/image" Target="../media/image93.wmf"/><Relationship Id="rId10" Type="http://schemas.openxmlformats.org/officeDocument/2006/relationships/oleObject" Target="../embeddings/oleObject86.bin"/><Relationship Id="rId19" Type="http://schemas.openxmlformats.org/officeDocument/2006/relationships/image" Target="../media/image79.wmf"/><Relationship Id="rId31" Type="http://schemas.openxmlformats.org/officeDocument/2006/relationships/image" Target="../media/image84.wmf"/><Relationship Id="rId44" Type="http://schemas.openxmlformats.org/officeDocument/2006/relationships/oleObject" Target="../embeddings/oleObject103.bin"/><Relationship Id="rId4" Type="http://schemas.openxmlformats.org/officeDocument/2006/relationships/oleObject" Target="../embeddings/oleObject83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88.bin"/><Relationship Id="rId22" Type="http://schemas.openxmlformats.org/officeDocument/2006/relationships/oleObject" Target="../embeddings/oleObject92.bin"/><Relationship Id="rId27" Type="http://schemas.openxmlformats.org/officeDocument/2006/relationships/image" Target="../media/image82.wmf"/><Relationship Id="rId30" Type="http://schemas.openxmlformats.org/officeDocument/2006/relationships/oleObject" Target="../embeddings/oleObject96.bin"/><Relationship Id="rId35" Type="http://schemas.openxmlformats.org/officeDocument/2006/relationships/image" Target="../media/image86.wmf"/><Relationship Id="rId43" Type="http://schemas.openxmlformats.org/officeDocument/2006/relationships/image" Target="../media/image90.wmf"/><Relationship Id="rId48" Type="http://schemas.openxmlformats.org/officeDocument/2006/relationships/oleObject" Target="../embeddings/oleObject105.bin"/><Relationship Id="rId8" Type="http://schemas.openxmlformats.org/officeDocument/2006/relationships/oleObject" Target="../embeddings/oleObject85.bin"/><Relationship Id="rId51" Type="http://schemas.openxmlformats.org/officeDocument/2006/relationships/image" Target="../media/image94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4.wmf"/><Relationship Id="rId18" Type="http://schemas.openxmlformats.org/officeDocument/2006/relationships/oleObject" Target="../embeddings/oleObject114.bin"/><Relationship Id="rId26" Type="http://schemas.openxmlformats.org/officeDocument/2006/relationships/oleObject" Target="../embeddings/oleObject118.bin"/><Relationship Id="rId39" Type="http://schemas.openxmlformats.org/officeDocument/2006/relationships/image" Target="../media/image106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0.wmf"/><Relationship Id="rId34" Type="http://schemas.openxmlformats.org/officeDocument/2006/relationships/oleObject" Target="../embeddings/oleObject122.bin"/><Relationship Id="rId42" Type="http://schemas.openxmlformats.org/officeDocument/2006/relationships/oleObject" Target="../embeddings/oleObject126.bin"/><Relationship Id="rId47" Type="http://schemas.openxmlformats.org/officeDocument/2006/relationships/image" Target="../media/image110.wmf"/><Relationship Id="rId50" Type="http://schemas.openxmlformats.org/officeDocument/2006/relationships/oleObject" Target="../embeddings/oleObject130.bin"/><Relationship Id="rId7" Type="http://schemas.openxmlformats.org/officeDocument/2006/relationships/image" Target="../media/image96.wmf"/><Relationship Id="rId12" Type="http://schemas.openxmlformats.org/officeDocument/2006/relationships/oleObject" Target="../embeddings/oleObject111.bin"/><Relationship Id="rId17" Type="http://schemas.openxmlformats.org/officeDocument/2006/relationships/image" Target="../media/image58.wmf"/><Relationship Id="rId25" Type="http://schemas.openxmlformats.org/officeDocument/2006/relationships/image" Target="../media/image102.wmf"/><Relationship Id="rId33" Type="http://schemas.openxmlformats.org/officeDocument/2006/relationships/image" Target="../media/image104.wmf"/><Relationship Id="rId38" Type="http://schemas.openxmlformats.org/officeDocument/2006/relationships/oleObject" Target="../embeddings/oleObject124.bin"/><Relationship Id="rId46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3.bin"/><Relationship Id="rId20" Type="http://schemas.openxmlformats.org/officeDocument/2006/relationships/oleObject" Target="../embeddings/oleObject115.bin"/><Relationship Id="rId29" Type="http://schemas.openxmlformats.org/officeDocument/2006/relationships/image" Target="../media/image103.wmf"/><Relationship Id="rId41" Type="http://schemas.openxmlformats.org/officeDocument/2006/relationships/image" Target="../media/image107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98.wmf"/><Relationship Id="rId24" Type="http://schemas.openxmlformats.org/officeDocument/2006/relationships/oleObject" Target="../embeddings/oleObject117.bin"/><Relationship Id="rId32" Type="http://schemas.openxmlformats.org/officeDocument/2006/relationships/oleObject" Target="../embeddings/oleObject121.bin"/><Relationship Id="rId37" Type="http://schemas.openxmlformats.org/officeDocument/2006/relationships/image" Target="../media/image87.wmf"/><Relationship Id="rId40" Type="http://schemas.openxmlformats.org/officeDocument/2006/relationships/oleObject" Target="../embeddings/oleObject125.bin"/><Relationship Id="rId45" Type="http://schemas.openxmlformats.org/officeDocument/2006/relationships/image" Target="../media/image109.wmf"/><Relationship Id="rId5" Type="http://schemas.openxmlformats.org/officeDocument/2006/relationships/image" Target="../media/image95.wmf"/><Relationship Id="rId15" Type="http://schemas.openxmlformats.org/officeDocument/2006/relationships/image" Target="../media/image45.wmf"/><Relationship Id="rId23" Type="http://schemas.openxmlformats.org/officeDocument/2006/relationships/image" Target="../media/image101.wmf"/><Relationship Id="rId28" Type="http://schemas.openxmlformats.org/officeDocument/2006/relationships/oleObject" Target="../embeddings/oleObject119.bin"/><Relationship Id="rId36" Type="http://schemas.openxmlformats.org/officeDocument/2006/relationships/oleObject" Target="../embeddings/oleObject123.bin"/><Relationship Id="rId49" Type="http://schemas.openxmlformats.org/officeDocument/2006/relationships/image" Target="../media/image111.wmf"/><Relationship Id="rId10" Type="http://schemas.openxmlformats.org/officeDocument/2006/relationships/oleObject" Target="../embeddings/oleObject110.bin"/><Relationship Id="rId19" Type="http://schemas.openxmlformats.org/officeDocument/2006/relationships/image" Target="../media/image99.wmf"/><Relationship Id="rId31" Type="http://schemas.openxmlformats.org/officeDocument/2006/relationships/image" Target="../media/image84.wmf"/><Relationship Id="rId44" Type="http://schemas.openxmlformats.org/officeDocument/2006/relationships/oleObject" Target="../embeddings/oleObject127.bin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97.wmf"/><Relationship Id="rId14" Type="http://schemas.openxmlformats.org/officeDocument/2006/relationships/oleObject" Target="../embeddings/oleObject112.bin"/><Relationship Id="rId22" Type="http://schemas.openxmlformats.org/officeDocument/2006/relationships/oleObject" Target="../embeddings/oleObject116.bin"/><Relationship Id="rId27" Type="http://schemas.openxmlformats.org/officeDocument/2006/relationships/image" Target="../media/image82.wmf"/><Relationship Id="rId30" Type="http://schemas.openxmlformats.org/officeDocument/2006/relationships/oleObject" Target="../embeddings/oleObject120.bin"/><Relationship Id="rId35" Type="http://schemas.openxmlformats.org/officeDocument/2006/relationships/image" Target="../media/image105.wmf"/><Relationship Id="rId43" Type="http://schemas.openxmlformats.org/officeDocument/2006/relationships/image" Target="../media/image108.wmf"/><Relationship Id="rId48" Type="http://schemas.openxmlformats.org/officeDocument/2006/relationships/oleObject" Target="../embeddings/oleObject129.bin"/><Relationship Id="rId8" Type="http://schemas.openxmlformats.org/officeDocument/2006/relationships/oleObject" Target="../embeddings/oleObject109.bin"/><Relationship Id="rId51" Type="http://schemas.openxmlformats.org/officeDocument/2006/relationships/image" Target="../media/image1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13" Type="http://schemas.openxmlformats.org/officeDocument/2006/relationships/image" Target="../media/image117.wmf"/><Relationship Id="rId18" Type="http://schemas.openxmlformats.org/officeDocument/2006/relationships/oleObject" Target="../embeddings/oleObject138.bin"/><Relationship Id="rId26" Type="http://schemas.openxmlformats.org/officeDocument/2006/relationships/oleObject" Target="../embeddings/oleObject142.bin"/><Relationship Id="rId39" Type="http://schemas.openxmlformats.org/officeDocument/2006/relationships/image" Target="../media/image130.wmf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21.wmf"/><Relationship Id="rId34" Type="http://schemas.openxmlformats.org/officeDocument/2006/relationships/oleObject" Target="../embeddings/oleObject146.bin"/><Relationship Id="rId42" Type="http://schemas.openxmlformats.org/officeDocument/2006/relationships/oleObject" Target="../embeddings/oleObject150.bin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35.bin"/><Relationship Id="rId17" Type="http://schemas.openxmlformats.org/officeDocument/2006/relationships/image" Target="../media/image119.wmf"/><Relationship Id="rId25" Type="http://schemas.openxmlformats.org/officeDocument/2006/relationships/image" Target="../media/image123.wmf"/><Relationship Id="rId33" Type="http://schemas.openxmlformats.org/officeDocument/2006/relationships/image" Target="../media/image127.wmf"/><Relationship Id="rId38" Type="http://schemas.openxmlformats.org/officeDocument/2006/relationships/oleObject" Target="../embeddings/oleObject14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7.bin"/><Relationship Id="rId20" Type="http://schemas.openxmlformats.org/officeDocument/2006/relationships/oleObject" Target="../embeddings/oleObject139.bin"/><Relationship Id="rId29" Type="http://schemas.openxmlformats.org/officeDocument/2006/relationships/image" Target="../media/image125.wmf"/><Relationship Id="rId41" Type="http://schemas.openxmlformats.org/officeDocument/2006/relationships/image" Target="../media/image131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16.wmf"/><Relationship Id="rId24" Type="http://schemas.openxmlformats.org/officeDocument/2006/relationships/oleObject" Target="../embeddings/oleObject141.bin"/><Relationship Id="rId32" Type="http://schemas.openxmlformats.org/officeDocument/2006/relationships/oleObject" Target="../embeddings/oleObject145.bin"/><Relationship Id="rId37" Type="http://schemas.openxmlformats.org/officeDocument/2006/relationships/image" Target="../media/image129.wmf"/><Relationship Id="rId40" Type="http://schemas.openxmlformats.org/officeDocument/2006/relationships/oleObject" Target="../embeddings/oleObject149.bin"/><Relationship Id="rId45" Type="http://schemas.openxmlformats.org/officeDocument/2006/relationships/image" Target="../media/image133.wmf"/><Relationship Id="rId5" Type="http://schemas.openxmlformats.org/officeDocument/2006/relationships/image" Target="../media/image113.wmf"/><Relationship Id="rId15" Type="http://schemas.openxmlformats.org/officeDocument/2006/relationships/image" Target="../media/image118.wmf"/><Relationship Id="rId23" Type="http://schemas.openxmlformats.org/officeDocument/2006/relationships/image" Target="../media/image122.wmf"/><Relationship Id="rId28" Type="http://schemas.openxmlformats.org/officeDocument/2006/relationships/oleObject" Target="../embeddings/oleObject143.bin"/><Relationship Id="rId36" Type="http://schemas.openxmlformats.org/officeDocument/2006/relationships/oleObject" Target="../embeddings/oleObject147.bin"/><Relationship Id="rId10" Type="http://schemas.openxmlformats.org/officeDocument/2006/relationships/oleObject" Target="../embeddings/oleObject134.bin"/><Relationship Id="rId19" Type="http://schemas.openxmlformats.org/officeDocument/2006/relationships/image" Target="../media/image120.wmf"/><Relationship Id="rId31" Type="http://schemas.openxmlformats.org/officeDocument/2006/relationships/image" Target="../media/image126.wmf"/><Relationship Id="rId44" Type="http://schemas.openxmlformats.org/officeDocument/2006/relationships/oleObject" Target="../embeddings/oleObject151.bin"/><Relationship Id="rId4" Type="http://schemas.openxmlformats.org/officeDocument/2006/relationships/oleObject" Target="../embeddings/oleObject131.bin"/><Relationship Id="rId9" Type="http://schemas.openxmlformats.org/officeDocument/2006/relationships/image" Target="../media/image115.wmf"/><Relationship Id="rId14" Type="http://schemas.openxmlformats.org/officeDocument/2006/relationships/oleObject" Target="../embeddings/oleObject136.bin"/><Relationship Id="rId22" Type="http://schemas.openxmlformats.org/officeDocument/2006/relationships/oleObject" Target="../embeddings/oleObject140.bin"/><Relationship Id="rId27" Type="http://schemas.openxmlformats.org/officeDocument/2006/relationships/image" Target="../media/image124.wmf"/><Relationship Id="rId30" Type="http://schemas.openxmlformats.org/officeDocument/2006/relationships/oleObject" Target="../embeddings/oleObject144.bin"/><Relationship Id="rId35" Type="http://schemas.openxmlformats.org/officeDocument/2006/relationships/image" Target="../media/image128.wmf"/><Relationship Id="rId43" Type="http://schemas.openxmlformats.org/officeDocument/2006/relationships/image" Target="../media/image1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6.4 Sine Law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5983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500" dirty="0"/>
              <a:t>Practice: A ship leaves </a:t>
            </a:r>
            <a:r>
              <a:rPr lang="en-CA" sz="2500" dirty="0" err="1"/>
              <a:t>Batumi</a:t>
            </a:r>
            <a:r>
              <a:rPr lang="en-CA" sz="2500" dirty="0"/>
              <a:t> on a bearing 300 and sails 860km.  They then change direction on a bearing of 222 and sail for 580km and reached Istanbul.  How far is </a:t>
            </a:r>
            <a:r>
              <a:rPr lang="en-CA" sz="2500" dirty="0" err="1"/>
              <a:t>Batumi</a:t>
            </a:r>
            <a:r>
              <a:rPr lang="en-CA" sz="2500" dirty="0"/>
              <a:t> from Istanbul</a:t>
            </a:r>
            <a:r>
              <a:rPr lang="en-CA" sz="2800" dirty="0"/>
              <a:t>?</a:t>
            </a:r>
          </a:p>
        </p:txBody>
      </p:sp>
      <p:pic>
        <p:nvPicPr>
          <p:cNvPr id="4" name="Content Placeholder 3" descr="black sea.png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94" t="2579" r="2953" b="40620"/>
          <a:stretch>
            <a:fillRect/>
          </a:stretch>
        </p:blipFill>
        <p:spPr>
          <a:xfrm>
            <a:off x="179388" y="1773238"/>
            <a:ext cx="6769100" cy="4108450"/>
          </a:xfrm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06638" y="5500688"/>
            <a:ext cx="881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Turkey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5572919" y="5257007"/>
            <a:ext cx="1208087" cy="0"/>
          </a:xfrm>
          <a:prstGeom prst="line">
            <a:avLst/>
          </a:prstGeom>
          <a:ln w="2222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13413" y="5241925"/>
            <a:ext cx="946150" cy="1588"/>
          </a:xfrm>
          <a:prstGeom prst="line">
            <a:avLst/>
          </a:prstGeom>
          <a:ln w="2222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119813" y="5153025"/>
            <a:ext cx="146050" cy="1333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868613" y="3783013"/>
            <a:ext cx="3302000" cy="1417637"/>
          </a:xfrm>
          <a:prstGeom prst="straightConnector1">
            <a:avLst/>
          </a:prstGeom>
          <a:ln w="412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1036638" y="3787775"/>
            <a:ext cx="1822450" cy="1398588"/>
          </a:xfrm>
          <a:prstGeom prst="straightConnector1">
            <a:avLst/>
          </a:prstGeom>
          <a:ln w="412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974725" y="5178425"/>
            <a:ext cx="146050" cy="1333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Arc 20"/>
          <p:cNvSpPr/>
          <p:nvPr/>
        </p:nvSpPr>
        <p:spPr>
          <a:xfrm>
            <a:off x="5929313" y="4987925"/>
            <a:ext cx="504825" cy="504825"/>
          </a:xfrm>
          <a:prstGeom prst="arc">
            <a:avLst>
              <a:gd name="adj1" fmla="val 16200000"/>
              <a:gd name="adj2" fmla="val 12722379"/>
            </a:avLst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1028700" y="5249863"/>
            <a:ext cx="516731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1163638" y="4206875"/>
          <a:ext cx="81438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482391" imgH="190417" progId="Equation.DSMT4">
                  <p:embed/>
                </p:oleObj>
              </mc:Choice>
              <mc:Fallback>
                <p:oleObj name="Equation" r:id="rId5" imgW="482391" imgH="190417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4206875"/>
                        <a:ext cx="814387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456363" y="5421313"/>
          <a:ext cx="5572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7" imgW="330057" imgH="215806" progId="Equation.DSMT4">
                  <p:embed/>
                </p:oleObj>
              </mc:Choice>
              <mc:Fallback>
                <p:oleObj name="Equation" r:id="rId7" imgW="330057" imgH="215806" progId="Equation.DSMT4">
                  <p:embed/>
                  <p:pic>
                    <p:nvPicPr>
                      <p:cNvPr id="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5421313"/>
                        <a:ext cx="5572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207000" y="4908550"/>
          <a:ext cx="428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9" imgW="253780" imgH="215713" progId="Equation.DSMT4">
                  <p:embed/>
                </p:oleObj>
              </mc:Choice>
              <mc:Fallback>
                <p:oleObj name="Equation" r:id="rId9" imgW="253780" imgH="215713" progId="Equation.DSMT4">
                  <p:embed/>
                  <p:pic>
                    <p:nvPicPr>
                      <p:cNvPr id="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4908550"/>
                        <a:ext cx="4286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4208463" y="4016375"/>
          <a:ext cx="8159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1" imgW="482391" imgH="190417" progId="Equation.DSMT4">
                  <p:embed/>
                </p:oleObj>
              </mc:Choice>
              <mc:Fallback>
                <p:oleObj name="Equation" r:id="rId11" imgW="482391" imgH="190417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463" y="4016375"/>
                        <a:ext cx="815975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>
          <a:xfrm rot="5400000" flipH="1" flipV="1">
            <a:off x="2352675" y="3746501"/>
            <a:ext cx="1025525" cy="0"/>
          </a:xfrm>
          <a:prstGeom prst="line">
            <a:avLst/>
          </a:prstGeom>
          <a:ln w="2222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19325" y="3733800"/>
            <a:ext cx="1581150" cy="20638"/>
          </a:xfrm>
          <a:prstGeom prst="line">
            <a:avLst/>
          </a:prstGeom>
          <a:ln w="2222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2611438" y="3521075"/>
            <a:ext cx="504825" cy="504825"/>
          </a:xfrm>
          <a:prstGeom prst="arc">
            <a:avLst>
              <a:gd name="adj1" fmla="val 16200000"/>
              <a:gd name="adj2" fmla="val 8403251"/>
            </a:avLst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2138363" y="3327400"/>
          <a:ext cx="5572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3" imgW="330057" imgH="203112" progId="Equation.DSMT4">
                  <p:embed/>
                </p:oleObj>
              </mc:Choice>
              <mc:Fallback>
                <p:oleObj name="Equation" r:id="rId13" imgW="330057" imgH="203112" progId="Equation.DSMT4">
                  <p:embed/>
                  <p:pic>
                    <p:nvPicPr>
                      <p:cNvPr id="3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3327400"/>
                        <a:ext cx="557212" cy="341313"/>
                      </a:xfrm>
                      <a:prstGeom prst="rect">
                        <a:avLst/>
                      </a:prstGeom>
                      <a:solidFill>
                        <a:srgbClr val="FFFFFF">
                          <a:alpha val="8196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3306763" y="3657600"/>
          <a:ext cx="428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5" imgW="253780" imgH="215713" progId="Equation.DSMT4">
                  <p:embed/>
                </p:oleObj>
              </mc:Choice>
              <mc:Fallback>
                <p:oleObj name="Equation" r:id="rId15" imgW="253780" imgH="215713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3657600"/>
                        <a:ext cx="4286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3076575" y="3289300"/>
          <a:ext cx="428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7" imgW="253780" imgH="215713" progId="Equation.DSMT4">
                  <p:embed/>
                </p:oleObj>
              </mc:Choice>
              <mc:Fallback>
                <p:oleObj name="Equation" r:id="rId17" imgW="253780" imgH="215713" progId="Equation.DSMT4">
                  <p:embed/>
                  <p:pic>
                    <p:nvPicPr>
                      <p:cNvPr id="4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3289300"/>
                        <a:ext cx="428625" cy="36195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8196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"/>
          <p:cNvGraphicFramePr>
            <a:graphicFrameLocks noChangeAspect="1"/>
          </p:cNvGraphicFramePr>
          <p:nvPr/>
        </p:nvGraphicFramePr>
        <p:xfrm>
          <a:off x="2652713" y="3941763"/>
          <a:ext cx="5365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9" imgW="317087" imgH="215619" progId="Equation.DSMT4">
                  <p:embed/>
                </p:oleObj>
              </mc:Choice>
              <mc:Fallback>
                <p:oleObj name="Equation" r:id="rId19" imgW="317087" imgH="215619" progId="Equation.DSMT4">
                  <p:embed/>
                  <p:pic>
                    <p:nvPicPr>
                      <p:cNvPr id="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713" y="3941763"/>
                        <a:ext cx="536575" cy="361950"/>
                      </a:xfrm>
                      <a:prstGeom prst="rect">
                        <a:avLst/>
                      </a:prstGeom>
                      <a:solidFill>
                        <a:srgbClr val="FFFFFF">
                          <a:alpha val="81960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1"/>
          <p:cNvGraphicFramePr>
            <a:graphicFrameLocks noChangeAspect="1"/>
          </p:cNvGraphicFramePr>
          <p:nvPr/>
        </p:nvGraphicFramePr>
        <p:xfrm>
          <a:off x="6148388" y="1782763"/>
          <a:ext cx="11636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1" imgW="634725" imgH="444307" progId="Equation.DSMT4">
                  <p:embed/>
                </p:oleObj>
              </mc:Choice>
              <mc:Fallback>
                <p:oleObj name="Equation" r:id="rId21" imgW="634725" imgH="444307" progId="Equation.DSMT4">
                  <p:embed/>
                  <p:pic>
                    <p:nvPicPr>
                      <p:cNvPr id="4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388" y="1782763"/>
                        <a:ext cx="1163637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2"/>
          <p:cNvGraphicFramePr>
            <a:graphicFrameLocks noChangeAspect="1"/>
          </p:cNvGraphicFramePr>
          <p:nvPr/>
        </p:nvGraphicFramePr>
        <p:xfrm>
          <a:off x="6311900" y="2289175"/>
          <a:ext cx="5921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3" imgW="291847" imgH="177646" progId="Equation.DSMT4">
                  <p:embed/>
                </p:oleObj>
              </mc:Choice>
              <mc:Fallback>
                <p:oleObj name="Equation" r:id="rId23" imgW="291847" imgH="177646" progId="Equation.DSMT4">
                  <p:embed/>
                  <p:pic>
                    <p:nvPicPr>
                      <p:cNvPr id="4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2289175"/>
                        <a:ext cx="5921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3"/>
          <p:cNvGraphicFramePr>
            <a:graphicFrameLocks noChangeAspect="1"/>
          </p:cNvGraphicFramePr>
          <p:nvPr/>
        </p:nvGraphicFramePr>
        <p:xfrm>
          <a:off x="7380312" y="1773312"/>
          <a:ext cx="1108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5" imgW="571320" imgH="444240" progId="Equation.DSMT4">
                  <p:embed/>
                </p:oleObj>
              </mc:Choice>
              <mc:Fallback>
                <p:oleObj name="Equation" r:id="rId25" imgW="571320" imgH="444240" progId="Equation.DSMT4">
                  <p:embed/>
                  <p:pic>
                    <p:nvPicPr>
                      <p:cNvPr id="4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773312"/>
                        <a:ext cx="11080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4"/>
          <p:cNvGraphicFramePr>
            <a:graphicFrameLocks noChangeAspect="1"/>
          </p:cNvGraphicFramePr>
          <p:nvPr/>
        </p:nvGraphicFramePr>
        <p:xfrm>
          <a:off x="7724775" y="2368550"/>
          <a:ext cx="25558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7" imgW="126835" imgH="139518" progId="Equation.DSMT4">
                  <p:embed/>
                </p:oleObj>
              </mc:Choice>
              <mc:Fallback>
                <p:oleObj name="Equation" r:id="rId27" imgW="126835" imgH="139518" progId="Equation.DSMT4">
                  <p:embed/>
                  <p:pic>
                    <p:nvPicPr>
                      <p:cNvPr id="4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4775" y="2368550"/>
                        <a:ext cx="255588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4"/>
          <p:cNvGraphicFramePr>
            <a:graphicFrameLocks noChangeAspect="1"/>
          </p:cNvGraphicFramePr>
          <p:nvPr/>
        </p:nvGraphicFramePr>
        <p:xfrm>
          <a:off x="6351588" y="3011488"/>
          <a:ext cx="7413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29" imgW="266469" imgH="139579" progId="Equation.DSMT4">
                  <p:embed/>
                </p:oleObj>
              </mc:Choice>
              <mc:Fallback>
                <p:oleObj name="Equation" r:id="rId29" imgW="266469" imgH="139579" progId="Equation.DSMT4">
                  <p:embed/>
                  <p:pic>
                    <p:nvPicPr>
                      <p:cNvPr id="4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588" y="3011488"/>
                        <a:ext cx="74136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3"/>
          <p:cNvGraphicFramePr>
            <a:graphicFrameLocks noChangeAspect="1"/>
          </p:cNvGraphicFramePr>
          <p:nvPr/>
        </p:nvGraphicFramePr>
        <p:xfrm>
          <a:off x="6972622" y="2625725"/>
          <a:ext cx="18478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1" imgW="952200" imgH="495000" progId="Equation.DSMT4">
                  <p:embed/>
                </p:oleObj>
              </mc:Choice>
              <mc:Fallback>
                <p:oleObj name="Equation" r:id="rId31" imgW="952200" imgH="495000" progId="Equation.DSMT4">
                  <p:embed/>
                  <p:pic>
                    <p:nvPicPr>
                      <p:cNvPr id="5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622" y="2625725"/>
                        <a:ext cx="18478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6608638" y="3810496"/>
          <a:ext cx="23558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33" imgW="927000" imgH="190440" progId="Equation.DSMT4">
                  <p:embed/>
                </p:oleObj>
              </mc:Choice>
              <mc:Fallback>
                <p:oleObj name="Equation" r:id="rId33" imgW="927000" imgH="190440" progId="Equation.DSMT4">
                  <p:embed/>
                  <p:pic>
                    <p:nvPicPr>
                      <p:cNvPr id="5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8638" y="3810496"/>
                        <a:ext cx="23558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2136775" y="5226050"/>
          <a:ext cx="25050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5" imgW="965200" imgH="254000" progId="Equation.DSMT4">
                  <p:embed/>
                </p:oleObj>
              </mc:Choice>
              <mc:Fallback>
                <p:oleObj name="Equation" r:id="rId35" imgW="965200" imgH="254000" progId="Equation.DSMT4">
                  <p:embed/>
                  <p:pic>
                    <p:nvPicPr>
                      <p:cNvPr id="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5226050"/>
                        <a:ext cx="250507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822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6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20" grpId="0" animBg="1"/>
      <p:bldP spid="21" grpId="0" animBg="1"/>
      <p:bldP spid="34" grpId="0" animBg="1"/>
      <p:bldP spid="3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102EF-2349-4EBF-90B8-4AD052AF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Angle Bisectors </a:t>
            </a:r>
            <a:r>
              <a:rPr lang="en-CA"/>
              <a:t>in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EE4F-67CE-443D-8E93-319935DAF38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363272" cy="2260848"/>
          </a:xfrm>
        </p:spPr>
        <p:txBody>
          <a:bodyPr/>
          <a:lstStyle/>
          <a:p>
            <a:r>
              <a:rPr lang="en-CA" dirty="0"/>
              <a:t>When an angle in a triangle is bisected, the sides of the triangle are also in ratio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50749FC9-D571-4E3C-800D-8FEE177A74C3}"/>
              </a:ext>
            </a:extLst>
          </p:cNvPr>
          <p:cNvSpPr/>
          <p:nvPr/>
        </p:nvSpPr>
        <p:spPr>
          <a:xfrm>
            <a:off x="179512" y="3096320"/>
            <a:ext cx="3528392" cy="1944216"/>
          </a:xfrm>
          <a:prstGeom prst="triangle">
            <a:avLst>
              <a:gd name="adj" fmla="val 35808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A34EEA0-CFDC-4D22-9F35-E0373AB82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714656"/>
              </p:ext>
            </p:extLst>
          </p:nvPr>
        </p:nvGraphicFramePr>
        <p:xfrm>
          <a:off x="344488" y="3658185"/>
          <a:ext cx="495920" cy="54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26720" imgH="139680" progId="Equation.DSMT4">
                  <p:embed/>
                </p:oleObj>
              </mc:Choice>
              <mc:Fallback>
                <p:oleObj name="Equation" r:id="rId4" imgW="126720" imgH="1396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A34EEA0-CFDC-4D22-9F35-E0373AB82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4488" y="3658185"/>
                        <a:ext cx="495920" cy="545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90614C0-82C2-4478-95EE-F46412B77A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296079"/>
              </p:ext>
            </p:extLst>
          </p:nvPr>
        </p:nvGraphicFramePr>
        <p:xfrm>
          <a:off x="2576736" y="3583278"/>
          <a:ext cx="49688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90614C0-82C2-4478-95EE-F46412B77A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76736" y="3583278"/>
                        <a:ext cx="496887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013535D-DB07-4735-97B9-AFDACE589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336123"/>
              </p:ext>
            </p:extLst>
          </p:nvPr>
        </p:nvGraphicFramePr>
        <p:xfrm>
          <a:off x="1468524" y="5040536"/>
          <a:ext cx="4460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14120" imgH="139680" progId="Equation.DSMT4">
                  <p:embed/>
                </p:oleObj>
              </mc:Choice>
              <mc:Fallback>
                <p:oleObj name="Equation" r:id="rId8" imgW="114120" imgH="139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013535D-DB07-4735-97B9-AFDACE5892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68524" y="5040536"/>
                        <a:ext cx="446088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1778FF2-67C8-4021-AC80-8B45BD454BD2}"/>
              </a:ext>
            </a:extLst>
          </p:cNvPr>
          <p:cNvCxnSpPr>
            <a:cxnSpLocks/>
            <a:stCxn id="4" idx="0"/>
          </p:cNvCxnSpPr>
          <p:nvPr/>
        </p:nvCxnSpPr>
        <p:spPr>
          <a:xfrm>
            <a:off x="1442959" y="3096320"/>
            <a:ext cx="341689" cy="194421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4C539F9-2297-4438-A091-670D59ABD3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629588"/>
              </p:ext>
            </p:extLst>
          </p:nvPr>
        </p:nvGraphicFramePr>
        <p:xfrm>
          <a:off x="1188628" y="3387351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4C539F9-2297-4438-A091-670D59ABD3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88628" y="3387351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92FD99D-5F0C-44B3-A560-C57A6BAF2E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456077"/>
              </p:ext>
            </p:extLst>
          </p:nvPr>
        </p:nvGraphicFramePr>
        <p:xfrm>
          <a:off x="1551620" y="3387351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126720" imgH="177480" progId="Equation.DSMT4">
                  <p:embed/>
                </p:oleObj>
              </mc:Choice>
              <mc:Fallback>
                <p:oleObj name="Equation" r:id="rId12" imgW="12672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A92FD99D-5F0C-44B3-A560-C57A6BAF2E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51620" y="3387351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5A6D41C-7B0B-4173-8E9B-12D4768952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676351"/>
              </p:ext>
            </p:extLst>
          </p:nvPr>
        </p:nvGraphicFramePr>
        <p:xfrm>
          <a:off x="806015" y="4965923"/>
          <a:ext cx="54768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3" imgW="139680" imgH="177480" progId="Equation.DSMT4">
                  <p:embed/>
                </p:oleObj>
              </mc:Choice>
              <mc:Fallback>
                <p:oleObj name="Equation" r:id="rId13" imgW="1396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15A6D41C-7B0B-4173-8E9B-12D4768952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6015" y="4965923"/>
                        <a:ext cx="547688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83F33F5-6B5C-4CA9-82AC-F6990ED74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799160"/>
              </p:ext>
            </p:extLst>
          </p:nvPr>
        </p:nvGraphicFramePr>
        <p:xfrm>
          <a:off x="2377503" y="5056301"/>
          <a:ext cx="447676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5" imgW="114120" imgH="139680" progId="Equation.DSMT4">
                  <p:embed/>
                </p:oleObj>
              </mc:Choice>
              <mc:Fallback>
                <p:oleObj name="Equation" r:id="rId15" imgW="114120" imgH="1396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883F33F5-6B5C-4CA9-82AC-F6990ED74F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77503" y="5056301"/>
                        <a:ext cx="447676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B3EAAD22-2328-429C-A578-FC3797CFEF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486203"/>
              </p:ext>
            </p:extLst>
          </p:nvPr>
        </p:nvGraphicFramePr>
        <p:xfrm>
          <a:off x="746125" y="1565275"/>
          <a:ext cx="1047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7" imgW="419040" imgH="393480" progId="Equation.DSMT4">
                  <p:embed/>
                </p:oleObj>
              </mc:Choice>
              <mc:Fallback>
                <p:oleObj name="Equation" r:id="rId17" imgW="419040" imgH="393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B3EAAD22-2328-429C-A578-FC3797CFEF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46125" y="1565275"/>
                        <a:ext cx="1047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DF95887-A293-45DF-936D-2D3A3104E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506453"/>
              </p:ext>
            </p:extLst>
          </p:nvPr>
        </p:nvGraphicFramePr>
        <p:xfrm>
          <a:off x="2771800" y="1715201"/>
          <a:ext cx="24336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9" imgW="1295280" imgH="444240" progId="Equation.DSMT4">
                  <p:embed/>
                </p:oleObj>
              </mc:Choice>
              <mc:Fallback>
                <p:oleObj name="Equation" r:id="rId19" imgW="1295280" imgH="4442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DF95887-A293-45DF-936D-2D3A3104EA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771800" y="1715201"/>
                        <a:ext cx="24336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CCB321C-BD0B-48AA-8A62-4A72525B70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933577"/>
              </p:ext>
            </p:extLst>
          </p:nvPr>
        </p:nvGraphicFramePr>
        <p:xfrm>
          <a:off x="5868144" y="1715201"/>
          <a:ext cx="238601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1" imgW="1269720" imgH="444240" progId="Equation.DSMT4">
                  <p:embed/>
                </p:oleObj>
              </mc:Choice>
              <mc:Fallback>
                <p:oleObj name="Equation" r:id="rId21" imgW="1269720" imgH="4442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9CCB321C-BD0B-48AA-8A62-4A72525B70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868144" y="1715201"/>
                        <a:ext cx="2386013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91B75C1E-B6D4-49BE-A221-0C0379DC62E9}"/>
              </a:ext>
            </a:extLst>
          </p:cNvPr>
          <p:cNvSpPr/>
          <p:nvPr/>
        </p:nvSpPr>
        <p:spPr>
          <a:xfrm>
            <a:off x="673223" y="1565900"/>
            <a:ext cx="1163575" cy="104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DE83859-1D43-49EB-A50D-1866923142AB}"/>
              </a:ext>
            </a:extLst>
          </p:cNvPr>
          <p:cNvSpPr/>
          <p:nvPr/>
        </p:nvSpPr>
        <p:spPr>
          <a:xfrm>
            <a:off x="2688895" y="1708990"/>
            <a:ext cx="2516542" cy="8350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EFFFA6-98FF-4E62-A219-2247D27CEEA0}"/>
              </a:ext>
            </a:extLst>
          </p:cNvPr>
          <p:cNvSpPr/>
          <p:nvPr/>
        </p:nvSpPr>
        <p:spPr>
          <a:xfrm>
            <a:off x="5802879" y="1708990"/>
            <a:ext cx="2516542" cy="8350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B30E689E-D041-431C-B4E1-A78CE9808D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385395"/>
              </p:ext>
            </p:extLst>
          </p:nvPr>
        </p:nvGraphicFramePr>
        <p:xfrm>
          <a:off x="1398017" y="4708848"/>
          <a:ext cx="279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3" imgW="126720" imgH="139680" progId="Equation.DSMT4">
                  <p:embed/>
                </p:oleObj>
              </mc:Choice>
              <mc:Fallback>
                <p:oleObj name="Equation" r:id="rId23" imgW="126720" imgH="1396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B30E689E-D041-431C-B4E1-A78CE9808D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398017" y="4708848"/>
                        <a:ext cx="279400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8E8930A0-240B-45A6-B7CB-FA5E2BD8F7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447427"/>
              </p:ext>
            </p:extLst>
          </p:nvPr>
        </p:nvGraphicFramePr>
        <p:xfrm>
          <a:off x="1817340" y="4721646"/>
          <a:ext cx="3063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5" imgW="139680" imgH="164880" progId="Equation.DSMT4">
                  <p:embed/>
                </p:oleObj>
              </mc:Choice>
              <mc:Fallback>
                <p:oleObj name="Equation" r:id="rId25" imgW="139680" imgH="1648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8E8930A0-240B-45A6-B7CB-FA5E2BD8F7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817340" y="4721646"/>
                        <a:ext cx="306388" cy="363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F5F9932A-6DBE-4DB9-A562-560384014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2819525"/>
            <a:ext cx="184377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Since </a:t>
            </a:r>
            <a:r>
              <a:rPr lang="en-CA" sz="2200" dirty="0" err="1">
                <a:solidFill>
                  <a:srgbClr val="FF0000"/>
                </a:solidFill>
                <a:latin typeface="Gill Sans MT" pitchFamily="34" charset="0"/>
              </a:rPr>
              <a:t>x+y</a:t>
            </a:r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=90°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64724679-06EB-4AC4-BC0E-21E1B9BA17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969954"/>
              </p:ext>
            </p:extLst>
          </p:nvPr>
        </p:nvGraphicFramePr>
        <p:xfrm>
          <a:off x="5652120" y="2819525"/>
          <a:ext cx="17002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7" imgW="774360" imgH="203040" progId="Equation.DSMT4">
                  <p:embed/>
                </p:oleObj>
              </mc:Choice>
              <mc:Fallback>
                <p:oleObj name="Equation" r:id="rId27" imgW="77436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64724679-06EB-4AC4-BC0E-21E1B9BA17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652120" y="2819525"/>
                        <a:ext cx="1700212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20369CCA-8BD2-4BA3-B21D-19DB471CAB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01659"/>
              </p:ext>
            </p:extLst>
          </p:nvPr>
        </p:nvGraphicFramePr>
        <p:xfrm>
          <a:off x="3476794" y="3294851"/>
          <a:ext cx="18113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29" imgW="825480" imgH="393480" progId="Equation.DSMT4">
                  <p:embed/>
                </p:oleObj>
              </mc:Choice>
              <mc:Fallback>
                <p:oleObj name="Equation" r:id="rId29" imgW="82548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20369CCA-8BD2-4BA3-B21D-19DB471CAB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476794" y="3294851"/>
                        <a:ext cx="1811337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3B032584-0BF1-4B8C-AD03-FF9C80FB0A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304138"/>
              </p:ext>
            </p:extLst>
          </p:nvPr>
        </p:nvGraphicFramePr>
        <p:xfrm>
          <a:off x="3827834" y="4218409"/>
          <a:ext cx="13922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1" imgW="634680" imgH="393480" progId="Equation.DSMT4">
                  <p:embed/>
                </p:oleObj>
              </mc:Choice>
              <mc:Fallback>
                <p:oleObj name="Equation" r:id="rId31" imgW="634680" imgH="393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3B032584-0BF1-4B8C-AD03-FF9C80FB0A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3827834" y="4218409"/>
                        <a:ext cx="1392238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86B47D7-9758-4F81-8BC5-1354FE0E0E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437068"/>
              </p:ext>
            </p:extLst>
          </p:nvPr>
        </p:nvGraphicFramePr>
        <p:xfrm>
          <a:off x="6145039" y="3314003"/>
          <a:ext cx="18113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3" imgW="825480" imgH="393480" progId="Equation.DSMT4">
                  <p:embed/>
                </p:oleObj>
              </mc:Choice>
              <mc:Fallback>
                <p:oleObj name="Equation" r:id="rId33" imgW="825480" imgH="393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B86B47D7-9758-4F81-8BC5-1354FE0E0E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145039" y="3314003"/>
                        <a:ext cx="1811337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2A79E61C-330D-4383-A919-D52354B45A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485537"/>
              </p:ext>
            </p:extLst>
          </p:nvPr>
        </p:nvGraphicFramePr>
        <p:xfrm>
          <a:off x="6300192" y="4187825"/>
          <a:ext cx="13652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5" imgW="622080" imgH="419040" progId="Equation.DSMT4">
                  <p:embed/>
                </p:oleObj>
              </mc:Choice>
              <mc:Fallback>
                <p:oleObj name="Equation" r:id="rId35" imgW="622080" imgH="4190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2A79E61C-330D-4383-A919-D52354B45A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6300192" y="4187825"/>
                        <a:ext cx="1365250" cy="92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2F0BAC9A-AF07-42CB-8064-5BB5685E7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746011"/>
              </p:ext>
            </p:extLst>
          </p:nvPr>
        </p:nvGraphicFramePr>
        <p:xfrm>
          <a:off x="5244158" y="5370537"/>
          <a:ext cx="9191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7" imgW="419040" imgH="393480" progId="Equation.DSMT4">
                  <p:embed/>
                </p:oleObj>
              </mc:Choice>
              <mc:Fallback>
                <p:oleObj name="Equation" r:id="rId37" imgW="419040" imgH="393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2F0BAC9A-AF07-42CB-8064-5BB5685E78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5244158" y="5370537"/>
                        <a:ext cx="919162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0E4462D5-9C38-45FD-9966-95D420DD7CFA}"/>
              </a:ext>
            </a:extLst>
          </p:cNvPr>
          <p:cNvSpPr/>
          <p:nvPr/>
        </p:nvSpPr>
        <p:spPr>
          <a:xfrm>
            <a:off x="233164" y="3096321"/>
            <a:ext cx="1558504" cy="1916856"/>
          </a:xfrm>
          <a:prstGeom prst="triangle">
            <a:avLst>
              <a:gd name="adj" fmla="val 77835"/>
            </a:avLst>
          </a:prstGeom>
          <a:solidFill>
            <a:srgbClr val="00B0F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9F28969-B82B-48D2-B7B8-D48E86743BB1}"/>
              </a:ext>
            </a:extLst>
          </p:cNvPr>
          <p:cNvGrpSpPr/>
          <p:nvPr/>
        </p:nvGrpSpPr>
        <p:grpSpPr>
          <a:xfrm>
            <a:off x="1606943" y="2985415"/>
            <a:ext cx="2067971" cy="2054789"/>
            <a:chOff x="1606943" y="2985415"/>
            <a:chExt cx="2067971" cy="2054789"/>
          </a:xfrm>
          <a:solidFill>
            <a:srgbClr val="FF0000">
              <a:alpha val="26000"/>
            </a:srgbClr>
          </a:solidFill>
        </p:grpSpPr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2934A97F-AF73-4814-A3D4-AC51C5972492}"/>
                </a:ext>
              </a:extLst>
            </p:cNvPr>
            <p:cNvSpPr/>
            <p:nvPr/>
          </p:nvSpPr>
          <p:spPr>
            <a:xfrm rot="4784964">
              <a:off x="1448334" y="3144024"/>
              <a:ext cx="1914746" cy="1597528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B8693F4-BAE2-4C47-A78A-231C4C2A1A98}"/>
                </a:ext>
              </a:extLst>
            </p:cNvPr>
            <p:cNvSpPr/>
            <p:nvPr/>
          </p:nvSpPr>
          <p:spPr>
            <a:xfrm>
              <a:off x="1762146" y="4732228"/>
              <a:ext cx="1912768" cy="307976"/>
            </a:xfrm>
            <a:prstGeom prst="triangle">
              <a:avLst>
                <a:gd name="adj" fmla="val 835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0C9C017-BA08-400E-909B-EF0A6216CE9C}"/>
              </a:ext>
            </a:extLst>
          </p:cNvPr>
          <p:cNvGrpSpPr/>
          <p:nvPr/>
        </p:nvGrpSpPr>
        <p:grpSpPr>
          <a:xfrm>
            <a:off x="3549806" y="2886034"/>
            <a:ext cx="4769615" cy="3657018"/>
            <a:chOff x="3549806" y="2886034"/>
            <a:chExt cx="4769615" cy="365701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1D72618-5165-471E-8505-FD1FA9C87314}"/>
                </a:ext>
              </a:extLst>
            </p:cNvPr>
            <p:cNvSpPr/>
            <p:nvPr/>
          </p:nvSpPr>
          <p:spPr>
            <a:xfrm>
              <a:off x="3549806" y="2886034"/>
              <a:ext cx="4478578" cy="1944215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0B10240-72A2-464A-8329-18ACF30F5B64}"/>
                </a:ext>
              </a:extLst>
            </p:cNvPr>
            <p:cNvSpPr/>
            <p:nvPr/>
          </p:nvSpPr>
          <p:spPr>
            <a:xfrm>
              <a:off x="3840843" y="4598837"/>
              <a:ext cx="4478578" cy="1944215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A94741A3-5DFB-48C6-8213-8490E3116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913127"/>
              </p:ext>
            </p:extLst>
          </p:nvPr>
        </p:nvGraphicFramePr>
        <p:xfrm>
          <a:off x="5180434" y="2718444"/>
          <a:ext cx="1047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9" imgW="419040" imgH="393480" progId="Equation.DSMT4">
                  <p:embed/>
                </p:oleObj>
              </mc:Choice>
              <mc:Fallback>
                <p:oleObj name="Equation" r:id="rId39" imgW="419040" imgH="39348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A94741A3-5DFB-48C6-8213-8490E3116E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180434" y="2718444"/>
                        <a:ext cx="1047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5B440B4C-A35A-41EB-B4E4-073D439D9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963071"/>
              </p:ext>
            </p:extLst>
          </p:nvPr>
        </p:nvGraphicFramePr>
        <p:xfrm>
          <a:off x="6228184" y="2708920"/>
          <a:ext cx="666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41" imgW="266400" imgH="393480" progId="Equation.DSMT4">
                  <p:embed/>
                </p:oleObj>
              </mc:Choice>
              <mc:Fallback>
                <p:oleObj name="Equation" r:id="rId41" imgW="266400" imgH="39348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5B440B4C-A35A-41EB-B4E4-073D439D93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228184" y="2708920"/>
                        <a:ext cx="66675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1C29DA6E-2B9C-4C0E-A552-A2097CD8D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703639"/>
              </p:ext>
            </p:extLst>
          </p:nvPr>
        </p:nvGraphicFramePr>
        <p:xfrm>
          <a:off x="4496222" y="2732782"/>
          <a:ext cx="698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43" imgW="279360" imgH="393480" progId="Equation.DSMT4">
                  <p:embed/>
                </p:oleObj>
              </mc:Choice>
              <mc:Fallback>
                <p:oleObj name="Equation" r:id="rId43" imgW="279360" imgH="39348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1C29DA6E-2B9C-4C0E-A552-A2097CD8D2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496222" y="2732782"/>
                        <a:ext cx="698500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A24F3C32-B8DC-453E-899A-2477F1FB95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998532"/>
              </p:ext>
            </p:extLst>
          </p:nvPr>
        </p:nvGraphicFramePr>
        <p:xfrm>
          <a:off x="4477844" y="3753616"/>
          <a:ext cx="1343596" cy="785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45" imgW="672840" imgH="393480" progId="Equation.DSMT4">
                  <p:embed/>
                </p:oleObj>
              </mc:Choice>
              <mc:Fallback>
                <p:oleObj name="Equation" r:id="rId45" imgW="672840" imgH="39348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A24F3C32-B8DC-453E-899A-2477F1FB95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4477844" y="3753616"/>
                        <a:ext cx="1343596" cy="785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DD25E47D-D83A-4768-A983-F4863BB412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134454"/>
              </p:ext>
            </p:extLst>
          </p:nvPr>
        </p:nvGraphicFramePr>
        <p:xfrm>
          <a:off x="5899819" y="3757613"/>
          <a:ext cx="7604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47" imgW="380880" imgH="393480" progId="Equation.DSMT4">
                  <p:embed/>
                </p:oleObj>
              </mc:Choice>
              <mc:Fallback>
                <p:oleObj name="Equation" r:id="rId47" imgW="380880" imgH="393480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DD25E47D-D83A-4768-A983-F4863BB412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5899819" y="3757613"/>
                        <a:ext cx="760413" cy="785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E6CEE559-6FF2-4072-BD69-81A83ED04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208318"/>
              </p:ext>
            </p:extLst>
          </p:nvPr>
        </p:nvGraphicFramePr>
        <p:xfrm>
          <a:off x="4527627" y="3767954"/>
          <a:ext cx="12938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49" imgW="647640" imgH="393480" progId="Equation.DSMT4">
                  <p:embed/>
                </p:oleObj>
              </mc:Choice>
              <mc:Fallback>
                <p:oleObj name="Equation" r:id="rId49" imgW="647640" imgH="39348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E6CEE559-6FF2-4072-BD69-81A83ED048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4527627" y="3767954"/>
                        <a:ext cx="1293813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C9CAE964-6AC0-4886-BD0C-C69936D14D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9051"/>
              </p:ext>
            </p:extLst>
          </p:nvPr>
        </p:nvGraphicFramePr>
        <p:xfrm>
          <a:off x="4430144" y="4583212"/>
          <a:ext cx="218122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51" imgW="1091880" imgH="431640" progId="Equation.DSMT4">
                  <p:embed/>
                </p:oleObj>
              </mc:Choice>
              <mc:Fallback>
                <p:oleObj name="Equation" r:id="rId51" imgW="1091880" imgH="43164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C9CAE964-6AC0-4886-BD0C-C69936D14D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2"/>
                      <a:stretch>
                        <a:fillRect/>
                      </a:stretch>
                    </p:blipFill>
                    <p:spPr>
                      <a:xfrm>
                        <a:off x="4430144" y="4583212"/>
                        <a:ext cx="2181225" cy="86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BD7A30C-E92B-4C25-8B94-79E4ABC33486}"/>
              </a:ext>
            </a:extLst>
          </p:cNvPr>
          <p:cNvCxnSpPr/>
          <p:nvPr/>
        </p:nvCxnSpPr>
        <p:spPr>
          <a:xfrm flipV="1">
            <a:off x="5010183" y="5194320"/>
            <a:ext cx="21207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074157F-C505-4480-AB22-B606BE483012}"/>
              </a:ext>
            </a:extLst>
          </p:cNvPr>
          <p:cNvCxnSpPr/>
          <p:nvPr/>
        </p:nvCxnSpPr>
        <p:spPr>
          <a:xfrm flipV="1">
            <a:off x="6084168" y="5185346"/>
            <a:ext cx="212075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id="{395CCD5A-6FEE-4190-92E2-89B4847D3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67200"/>
              </p:ext>
            </p:extLst>
          </p:nvPr>
        </p:nvGraphicFramePr>
        <p:xfrm>
          <a:off x="5292080" y="5733256"/>
          <a:ext cx="21304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53" imgW="1066680" imgH="393480" progId="Equation.DSMT4">
                  <p:embed/>
                </p:oleObj>
              </mc:Choice>
              <mc:Fallback>
                <p:oleObj name="Equation" r:id="rId53" imgW="1066680" imgH="39348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id="{395CCD5A-6FEE-4190-92E2-89B4847D33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4"/>
                      <a:stretch>
                        <a:fillRect/>
                      </a:stretch>
                    </p:blipFill>
                    <p:spPr>
                      <a:xfrm>
                        <a:off x="5292080" y="5733256"/>
                        <a:ext cx="2130425" cy="78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80D39FE5-0BDF-48DD-A628-EC8E0B591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71" y="5839605"/>
            <a:ext cx="368273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Prove the formula by using the</a:t>
            </a:r>
            <a:br>
              <a:rPr lang="en-CA" sz="220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SINE LAW!!</a:t>
            </a:r>
            <a:endParaRPr lang="en-CA" sz="2200" dirty="0">
              <a:solidFill>
                <a:srgbClr val="FF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15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0" grpId="0" animBg="1"/>
      <p:bldP spid="23" grpId="0"/>
      <p:bldP spid="30" grpId="0" animBg="1"/>
      <p:bldP spid="30" grpId="1" animBg="1"/>
      <p:bldP spid="30" grpId="2" animBg="1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E078B-2F3C-4962-A3ED-6601FE07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Find the length of “X”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CE9902A-260B-40DA-B28F-0721FCA174A4}"/>
              </a:ext>
            </a:extLst>
          </p:cNvPr>
          <p:cNvSpPr/>
          <p:nvPr/>
        </p:nvSpPr>
        <p:spPr>
          <a:xfrm>
            <a:off x="489070" y="1124744"/>
            <a:ext cx="2160240" cy="1303071"/>
          </a:xfrm>
          <a:custGeom>
            <a:avLst/>
            <a:gdLst>
              <a:gd name="connsiteX0" fmla="*/ 0 w 2160240"/>
              <a:gd name="connsiteY0" fmla="*/ 1296144 h 1296144"/>
              <a:gd name="connsiteX1" fmla="*/ 1080120 w 2160240"/>
              <a:gd name="connsiteY1" fmla="*/ 0 h 1296144"/>
              <a:gd name="connsiteX2" fmla="*/ 2160240 w 2160240"/>
              <a:gd name="connsiteY2" fmla="*/ 1296144 h 1296144"/>
              <a:gd name="connsiteX3" fmla="*/ 0 w 2160240"/>
              <a:gd name="connsiteY3" fmla="*/ 1296144 h 1296144"/>
              <a:gd name="connsiteX0" fmla="*/ 0 w 2160240"/>
              <a:gd name="connsiteY0" fmla="*/ 1303071 h 1303071"/>
              <a:gd name="connsiteX1" fmla="*/ 636774 w 2160240"/>
              <a:gd name="connsiteY1" fmla="*/ 0 h 1303071"/>
              <a:gd name="connsiteX2" fmla="*/ 2160240 w 2160240"/>
              <a:gd name="connsiteY2" fmla="*/ 1303071 h 1303071"/>
              <a:gd name="connsiteX3" fmla="*/ 0 w 2160240"/>
              <a:gd name="connsiteY3" fmla="*/ 1303071 h 1303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240" h="1303071">
                <a:moveTo>
                  <a:pt x="0" y="1303071"/>
                </a:moveTo>
                <a:lnTo>
                  <a:pt x="636774" y="0"/>
                </a:lnTo>
                <a:lnTo>
                  <a:pt x="2160240" y="1303071"/>
                </a:lnTo>
                <a:lnTo>
                  <a:pt x="0" y="130307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4B8C41-D4AE-4143-978E-C6B3597203F5}"/>
              </a:ext>
            </a:extLst>
          </p:cNvPr>
          <p:cNvCxnSpPr>
            <a:stCxn id="4" idx="1"/>
          </p:cNvCxnSpPr>
          <p:nvPr/>
        </p:nvCxnSpPr>
        <p:spPr>
          <a:xfrm>
            <a:off x="1125844" y="1124744"/>
            <a:ext cx="299330" cy="12961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2C43564-B133-4E14-B486-D94AE92FB3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403485"/>
              </p:ext>
            </p:extLst>
          </p:nvPr>
        </p:nvGraphicFramePr>
        <p:xfrm>
          <a:off x="922234" y="1412776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2C43564-B133-4E14-B486-D94AE92FB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2234" y="1412776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D1714DB-D3E7-4193-BAE9-6202EA928F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542359"/>
              </p:ext>
            </p:extLst>
          </p:nvPr>
        </p:nvGraphicFramePr>
        <p:xfrm>
          <a:off x="1285226" y="1412776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D1714DB-D3E7-4193-BAE9-6202EA928F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5226" y="1412776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081C1A8-E53A-4334-AC6E-EF7B4D14D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710587"/>
              </p:ext>
            </p:extLst>
          </p:nvPr>
        </p:nvGraphicFramePr>
        <p:xfrm>
          <a:off x="1865892" y="1414105"/>
          <a:ext cx="3921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081C1A8-E53A-4334-AC6E-EF7B4D14D8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5892" y="1414105"/>
                        <a:ext cx="392112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92B87B3-1DFE-4D3C-9514-E15A5F20D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642722"/>
              </p:ext>
            </p:extLst>
          </p:nvPr>
        </p:nvGraphicFramePr>
        <p:xfrm>
          <a:off x="596840" y="1428079"/>
          <a:ext cx="2524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92B87B3-1DFE-4D3C-9514-E15A5F20DF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6840" y="1428079"/>
                        <a:ext cx="252413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C731A80-B6CF-4B04-867E-B2F3ACE6BD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146306"/>
              </p:ext>
            </p:extLst>
          </p:nvPr>
        </p:nvGraphicFramePr>
        <p:xfrm>
          <a:off x="1785214" y="2420888"/>
          <a:ext cx="28098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C731A80-B6CF-4B04-867E-B2F3ACE6BD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85214" y="2420888"/>
                        <a:ext cx="280987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0FFB185-E79A-4B60-86CC-7C2D1AD7C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674583"/>
              </p:ext>
            </p:extLst>
          </p:nvPr>
        </p:nvGraphicFramePr>
        <p:xfrm>
          <a:off x="803965" y="2466420"/>
          <a:ext cx="23653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3" imgW="126720" imgH="139680" progId="Equation.DSMT4">
                  <p:embed/>
                </p:oleObj>
              </mc:Choice>
              <mc:Fallback>
                <p:oleObj name="Equation" r:id="rId13" imgW="126720" imgH="1396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0FFB185-E79A-4B60-86CC-7C2D1AD7C0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3965" y="2466420"/>
                        <a:ext cx="236538" cy="306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Isosceles Triangle 3">
            <a:extLst>
              <a:ext uri="{FF2B5EF4-FFF2-40B4-BE49-F238E27FC236}">
                <a16:creationId xmlns:a16="http://schemas.microsoft.com/office/drawing/2014/main" id="{DB6D9C0F-4659-44E2-B358-11FA1EE4010B}"/>
              </a:ext>
            </a:extLst>
          </p:cNvPr>
          <p:cNvSpPr/>
          <p:nvPr/>
        </p:nvSpPr>
        <p:spPr>
          <a:xfrm>
            <a:off x="5303378" y="1131671"/>
            <a:ext cx="2160240" cy="1303071"/>
          </a:xfrm>
          <a:custGeom>
            <a:avLst/>
            <a:gdLst>
              <a:gd name="connsiteX0" fmla="*/ 0 w 2160240"/>
              <a:gd name="connsiteY0" fmla="*/ 1296144 h 1296144"/>
              <a:gd name="connsiteX1" fmla="*/ 1080120 w 2160240"/>
              <a:gd name="connsiteY1" fmla="*/ 0 h 1296144"/>
              <a:gd name="connsiteX2" fmla="*/ 2160240 w 2160240"/>
              <a:gd name="connsiteY2" fmla="*/ 1296144 h 1296144"/>
              <a:gd name="connsiteX3" fmla="*/ 0 w 2160240"/>
              <a:gd name="connsiteY3" fmla="*/ 1296144 h 1296144"/>
              <a:gd name="connsiteX0" fmla="*/ 0 w 2160240"/>
              <a:gd name="connsiteY0" fmla="*/ 1303071 h 1303071"/>
              <a:gd name="connsiteX1" fmla="*/ 636774 w 2160240"/>
              <a:gd name="connsiteY1" fmla="*/ 0 h 1303071"/>
              <a:gd name="connsiteX2" fmla="*/ 2160240 w 2160240"/>
              <a:gd name="connsiteY2" fmla="*/ 1303071 h 1303071"/>
              <a:gd name="connsiteX3" fmla="*/ 0 w 2160240"/>
              <a:gd name="connsiteY3" fmla="*/ 1303071 h 1303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240" h="1303071">
                <a:moveTo>
                  <a:pt x="0" y="1303071"/>
                </a:moveTo>
                <a:lnTo>
                  <a:pt x="636774" y="0"/>
                </a:lnTo>
                <a:lnTo>
                  <a:pt x="2160240" y="1303071"/>
                </a:lnTo>
                <a:lnTo>
                  <a:pt x="0" y="130307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7A9F38-4EFD-44FA-A266-A836DDC91BE0}"/>
              </a:ext>
            </a:extLst>
          </p:cNvPr>
          <p:cNvCxnSpPr>
            <a:cxnSpLocks/>
            <a:stCxn id="13" idx="1"/>
          </p:cNvCxnSpPr>
          <p:nvPr/>
        </p:nvCxnSpPr>
        <p:spPr>
          <a:xfrm>
            <a:off x="5940152" y="1131671"/>
            <a:ext cx="439278" cy="13030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E4BC5BC-149E-4B8F-8C45-327148650B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187390"/>
              </p:ext>
            </p:extLst>
          </p:nvPr>
        </p:nvGraphicFramePr>
        <p:xfrm>
          <a:off x="5736542" y="1419703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4" imgW="126720" imgH="177480" progId="Equation.DSMT4">
                  <p:embed/>
                </p:oleObj>
              </mc:Choice>
              <mc:Fallback>
                <p:oleObj name="Equation" r:id="rId4" imgW="12672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E4BC5BC-149E-4B8F-8C45-327148650B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36542" y="1419703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1D0012B-3108-428E-A792-A5C3501C8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803969"/>
              </p:ext>
            </p:extLst>
          </p:nvPr>
        </p:nvGraphicFramePr>
        <p:xfrm>
          <a:off x="6092304" y="1419703"/>
          <a:ext cx="279896" cy="391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61D0012B-3108-428E-A792-A5C3501C82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2304" y="1419703"/>
                        <a:ext cx="279896" cy="391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49115B4-AFFD-439F-83BD-DEB70EA37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247900"/>
              </p:ext>
            </p:extLst>
          </p:nvPr>
        </p:nvGraphicFramePr>
        <p:xfrm>
          <a:off x="6653213" y="1433513"/>
          <a:ext cx="4476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15" imgW="203040" imgH="164880" progId="Equation.DSMT4">
                  <p:embed/>
                </p:oleObj>
              </mc:Choice>
              <mc:Fallback>
                <p:oleObj name="Equation" r:id="rId15" imgW="203040" imgH="1648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D49115B4-AFFD-439F-83BD-DEB70EA37A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53213" y="1433513"/>
                        <a:ext cx="447675" cy="36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207D1365-6883-46ED-8056-5FB2E1E54B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436194"/>
              </p:ext>
            </p:extLst>
          </p:nvPr>
        </p:nvGraphicFramePr>
        <p:xfrm>
          <a:off x="5436096" y="1464841"/>
          <a:ext cx="2794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17" imgW="126720" imgH="139680" progId="Equation.DSMT4">
                  <p:embed/>
                </p:oleObj>
              </mc:Choice>
              <mc:Fallback>
                <p:oleObj name="Equation" r:id="rId17" imgW="126720" imgH="1396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207D1365-6883-46ED-8056-5FB2E1E54B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436096" y="1464841"/>
                        <a:ext cx="279400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1B2A98D-A0E8-45B9-8B6C-C7F2F00172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499442"/>
              </p:ext>
            </p:extLst>
          </p:nvPr>
        </p:nvGraphicFramePr>
        <p:xfrm>
          <a:off x="6599238" y="2468563"/>
          <a:ext cx="2809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19" imgW="126720" imgH="139680" progId="Equation.DSMT4">
                  <p:embed/>
                </p:oleObj>
              </mc:Choice>
              <mc:Fallback>
                <p:oleObj name="Equation" r:id="rId19" imgW="126720" imgH="1396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1B2A98D-A0E8-45B9-8B6C-C7F2F00172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599238" y="2468563"/>
                        <a:ext cx="280987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70FE653D-AFA9-43B1-BFED-00CF422F26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377657"/>
              </p:ext>
            </p:extLst>
          </p:nvPr>
        </p:nvGraphicFramePr>
        <p:xfrm>
          <a:off x="5570538" y="2391991"/>
          <a:ext cx="33178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21" imgW="177480" imgH="177480" progId="Equation.DSMT4">
                  <p:embed/>
                </p:oleObj>
              </mc:Choice>
              <mc:Fallback>
                <p:oleObj name="Equation" r:id="rId21" imgW="17748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0FE653D-AFA9-43B1-BFED-00CF422F26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70538" y="2391991"/>
                        <a:ext cx="331787" cy="388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663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0858-007B-4379-BDA0-83F283D47B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579296" cy="125273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∆ABC has integers side lengths. BD is an angle bisector, with AD=3 and DC=7.  What is the smallest possible area of the triangle? AMC10</a:t>
            </a:r>
          </a:p>
        </p:txBody>
      </p:sp>
    </p:spTree>
    <p:extLst>
      <p:ext uri="{BB962C8B-B14F-4D97-AF65-F5344CB8AC3E}">
        <p14:creationId xmlns:p14="http://schemas.microsoft.com/office/powerpoint/2010/main" val="10084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36E89-1AA5-4AD5-BB50-D58052156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I) Sine of Supplementary 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6CDD5-B341-4FFE-A8B1-20D9BB5B4F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992124"/>
            <a:ext cx="7467600" cy="708684"/>
          </a:xfrm>
        </p:spPr>
        <p:txBody>
          <a:bodyPr/>
          <a:lstStyle/>
          <a:p>
            <a:r>
              <a:rPr lang="en-CA" dirty="0"/>
              <a:t>If Angles “A” and “B” add to 180degrees, then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4F204E2-27EF-4B20-9C75-14D1525338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674571"/>
              </p:ext>
            </p:extLst>
          </p:nvPr>
        </p:nvGraphicFramePr>
        <p:xfrm>
          <a:off x="2483768" y="1587870"/>
          <a:ext cx="2415146" cy="53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799920" imgH="177480" progId="Equation.DSMT4">
                  <p:embed/>
                </p:oleObj>
              </mc:Choice>
              <mc:Fallback>
                <p:oleObj name="Equation" r:id="rId4" imgW="79992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4F204E2-27EF-4B20-9C75-14D1525338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83768" y="1587870"/>
                        <a:ext cx="2415146" cy="536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12BABF-8824-4B2E-B62B-CB71CE7E0B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976224"/>
              </p:ext>
            </p:extLst>
          </p:nvPr>
        </p:nvGraphicFramePr>
        <p:xfrm>
          <a:off x="611560" y="2492896"/>
          <a:ext cx="17256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571320" imgH="177480" progId="Equation.DSMT4">
                  <p:embed/>
                </p:oleObj>
              </mc:Choice>
              <mc:Fallback>
                <p:oleObj name="Equation" r:id="rId6" imgW="57132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212BABF-8824-4B2E-B62B-CB71CE7E0B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560" y="2492896"/>
                        <a:ext cx="1725613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08655EA-47F0-466F-91E7-852136C7A5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976840"/>
              </p:ext>
            </p:extLst>
          </p:nvPr>
        </p:nvGraphicFramePr>
        <p:xfrm>
          <a:off x="611560" y="3463032"/>
          <a:ext cx="17256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08655EA-47F0-466F-91E7-852136C7A5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3463032"/>
                        <a:ext cx="1725613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F00A5DD-5221-42E3-B233-4B994F5F1C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5226"/>
              </p:ext>
            </p:extLst>
          </p:nvPr>
        </p:nvGraphicFramePr>
        <p:xfrm>
          <a:off x="611560" y="4509120"/>
          <a:ext cx="17256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571320" imgH="177480" progId="Equation.DSMT4">
                  <p:embed/>
                </p:oleObj>
              </mc:Choice>
              <mc:Fallback>
                <p:oleObj name="Equation" r:id="rId10" imgW="57132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F00A5DD-5221-42E3-B233-4B994F5F1C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1560" y="4509120"/>
                        <a:ext cx="1725613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0B57BF3-B2F4-440C-8827-845D08841B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371832"/>
              </p:ext>
            </p:extLst>
          </p:nvPr>
        </p:nvGraphicFramePr>
        <p:xfrm>
          <a:off x="2337173" y="2492896"/>
          <a:ext cx="6905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28600" imgH="177480" progId="Equation.DSMT4">
                  <p:embed/>
                </p:oleObj>
              </mc:Choice>
              <mc:Fallback>
                <p:oleObj name="Equation" r:id="rId12" imgW="22860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0B57BF3-B2F4-440C-8827-845D08841B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37173" y="2492896"/>
                        <a:ext cx="690562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C926A3E-1785-409B-9D62-637B53ECC3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146357"/>
              </p:ext>
            </p:extLst>
          </p:nvPr>
        </p:nvGraphicFramePr>
        <p:xfrm>
          <a:off x="2337173" y="3463032"/>
          <a:ext cx="16113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33160" imgH="177480" progId="Equation.DSMT4">
                  <p:embed/>
                </p:oleObj>
              </mc:Choice>
              <mc:Fallback>
                <p:oleObj name="Equation" r:id="rId14" imgW="533160" imgH="177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C926A3E-1785-409B-9D62-637B53ECC3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37173" y="3463032"/>
                        <a:ext cx="1611312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98EEB23-CFB1-454C-8FC0-26FF4B96C2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44320"/>
              </p:ext>
            </p:extLst>
          </p:nvPr>
        </p:nvGraphicFramePr>
        <p:xfrm>
          <a:off x="2339752" y="4548609"/>
          <a:ext cx="13811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457200" imgH="177480" progId="Equation.DSMT4">
                  <p:embed/>
                </p:oleObj>
              </mc:Choice>
              <mc:Fallback>
                <p:oleObj name="Equation" r:id="rId16" imgW="457200" imgH="177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E98EEB23-CFB1-454C-8FC0-26FF4B96C2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39752" y="4548609"/>
                        <a:ext cx="1381125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3690EAF-B9E4-4D94-A729-E3BF695EF0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22084"/>
              </p:ext>
            </p:extLst>
          </p:nvPr>
        </p:nvGraphicFramePr>
        <p:xfrm>
          <a:off x="4572000" y="2459038"/>
          <a:ext cx="1917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634680" imgH="177480" progId="Equation.DSMT4">
                  <p:embed/>
                </p:oleObj>
              </mc:Choice>
              <mc:Fallback>
                <p:oleObj name="Equation" r:id="rId18" imgW="63468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3690EAF-B9E4-4D94-A729-E3BF695EF0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572000" y="2459038"/>
                        <a:ext cx="1917700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8E90A69-CE7F-4728-9690-16ECDD36BA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806706"/>
              </p:ext>
            </p:extLst>
          </p:nvPr>
        </p:nvGraphicFramePr>
        <p:xfrm>
          <a:off x="4622800" y="3429000"/>
          <a:ext cx="1917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634680" imgH="177480" progId="Equation.DSMT4">
                  <p:embed/>
                </p:oleObj>
              </mc:Choice>
              <mc:Fallback>
                <p:oleObj name="Equation" r:id="rId20" imgW="63468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E8E90A69-CE7F-4728-9690-16ECDD36BA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622800" y="3429000"/>
                        <a:ext cx="1917700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A5E8435-0D10-449B-A024-15D037E870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777306"/>
              </p:ext>
            </p:extLst>
          </p:nvPr>
        </p:nvGraphicFramePr>
        <p:xfrm>
          <a:off x="4622800" y="4509120"/>
          <a:ext cx="1917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634680" imgH="177480" progId="Equation.DSMT4">
                  <p:embed/>
                </p:oleObj>
              </mc:Choice>
              <mc:Fallback>
                <p:oleObj name="Equation" r:id="rId22" imgW="6346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A5E8435-0D10-449B-A024-15D037E870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622800" y="4509120"/>
                        <a:ext cx="1917700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E379C31-256E-4B59-A6B0-02A8970876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202086"/>
              </p:ext>
            </p:extLst>
          </p:nvPr>
        </p:nvGraphicFramePr>
        <p:xfrm>
          <a:off x="6444208" y="2458864"/>
          <a:ext cx="6905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228600" imgH="177480" progId="Equation.DSMT4">
                  <p:embed/>
                </p:oleObj>
              </mc:Choice>
              <mc:Fallback>
                <p:oleObj name="Equation" r:id="rId24" imgW="22860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E379C31-256E-4B59-A6B0-02A8970876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444208" y="2458864"/>
                        <a:ext cx="690562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3531214-ACB3-4647-912F-0CD8506E8C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936444"/>
              </p:ext>
            </p:extLst>
          </p:nvPr>
        </p:nvGraphicFramePr>
        <p:xfrm>
          <a:off x="6444208" y="3429000"/>
          <a:ext cx="16113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533160" imgH="177480" progId="Equation.DSMT4">
                  <p:embed/>
                </p:oleObj>
              </mc:Choice>
              <mc:Fallback>
                <p:oleObj name="Equation" r:id="rId25" imgW="53316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3531214-ACB3-4647-912F-0CD8506E8C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444208" y="3429000"/>
                        <a:ext cx="1611312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2757E1FE-0CD0-4FD0-921F-2BB2E73035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572093"/>
              </p:ext>
            </p:extLst>
          </p:nvPr>
        </p:nvGraphicFramePr>
        <p:xfrm>
          <a:off x="6446787" y="4514577"/>
          <a:ext cx="13811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6" imgW="457200" imgH="177480" progId="Equation.DSMT4">
                  <p:embed/>
                </p:oleObj>
              </mc:Choice>
              <mc:Fallback>
                <p:oleObj name="Equation" r:id="rId26" imgW="45720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757E1FE-0CD0-4FD0-921F-2BB2E73035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446787" y="4514577"/>
                        <a:ext cx="1381125" cy="53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028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372" y="274638"/>
            <a:ext cx="7720012" cy="7254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dirty="0">
                <a:solidFill>
                  <a:schemeClr val="tx2">
                    <a:satMod val="130000"/>
                  </a:schemeClr>
                </a:solidFill>
              </a:rPr>
              <a:t>II) Sine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97" y="928688"/>
            <a:ext cx="7497762" cy="500062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CA" sz="2500"/>
              <a:t>The Sine Law is for solving triangles that are not RT</a:t>
            </a:r>
          </a:p>
        </p:txBody>
      </p:sp>
      <p:sp>
        <p:nvSpPr>
          <p:cNvPr id="4" name="Isosceles Triangle 3"/>
          <p:cNvSpPr/>
          <p:nvPr/>
        </p:nvSpPr>
        <p:spPr>
          <a:xfrm rot="20545729" flipV="1">
            <a:off x="549672" y="2025650"/>
            <a:ext cx="2857500" cy="1214438"/>
          </a:xfrm>
          <a:prstGeom prst="triangle">
            <a:avLst>
              <a:gd name="adj" fmla="val 75905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715228"/>
              </p:ext>
            </p:extLst>
          </p:nvPr>
        </p:nvGraphicFramePr>
        <p:xfrm>
          <a:off x="146447" y="2265363"/>
          <a:ext cx="3095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47" y="2265363"/>
                        <a:ext cx="309562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122043"/>
              </p:ext>
            </p:extLst>
          </p:nvPr>
        </p:nvGraphicFramePr>
        <p:xfrm>
          <a:off x="3165872" y="1357313"/>
          <a:ext cx="3095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872" y="1357313"/>
                        <a:ext cx="309562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476140"/>
              </p:ext>
            </p:extLst>
          </p:nvPr>
        </p:nvGraphicFramePr>
        <p:xfrm>
          <a:off x="2724547" y="2995613"/>
          <a:ext cx="3365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547" y="2995613"/>
                        <a:ext cx="3365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623514"/>
              </p:ext>
            </p:extLst>
          </p:nvPr>
        </p:nvGraphicFramePr>
        <p:xfrm>
          <a:off x="3022997" y="2216150"/>
          <a:ext cx="284162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39700" imgH="139700" progId="Equation.DSMT4">
                  <p:embed/>
                </p:oleObj>
              </mc:Choice>
              <mc:Fallback>
                <p:oleObj name="Equation" r:id="rId10" imgW="139700" imgH="13970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997" y="2216150"/>
                        <a:ext cx="284162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76140"/>
              </p:ext>
            </p:extLst>
          </p:nvPr>
        </p:nvGraphicFramePr>
        <p:xfrm>
          <a:off x="1678384" y="1714500"/>
          <a:ext cx="25717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26835" imgH="139518" progId="Equation.DSMT4">
                  <p:embed/>
                </p:oleObj>
              </mc:Choice>
              <mc:Fallback>
                <p:oleObj name="Equation" r:id="rId12" imgW="126835" imgH="139518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384" y="1714500"/>
                        <a:ext cx="257175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55872"/>
              </p:ext>
            </p:extLst>
          </p:nvPr>
        </p:nvGraphicFramePr>
        <p:xfrm>
          <a:off x="1379934" y="2684463"/>
          <a:ext cx="2571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26890" imgH="190335" progId="Equation.DSMT4">
                  <p:embed/>
                </p:oleObj>
              </mc:Choice>
              <mc:Fallback>
                <p:oleObj name="Equation" r:id="rId14" imgW="126890" imgH="190335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934" y="2684463"/>
                        <a:ext cx="2571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56409" y="2138363"/>
            <a:ext cx="4338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Gill Sans MT" pitchFamily="34" charset="0"/>
              </a:rPr>
              <a:t>Name each side with the opposite angle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22387"/>
              </p:ext>
            </p:extLst>
          </p:nvPr>
        </p:nvGraphicFramePr>
        <p:xfrm>
          <a:off x="675084" y="3495675"/>
          <a:ext cx="108267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533169" imgH="431613" progId="Equation.DSMT4">
                  <p:embed/>
                </p:oleObj>
              </mc:Choice>
              <mc:Fallback>
                <p:oleObj name="Equation" r:id="rId16" imgW="533169" imgH="431613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84" y="3495675"/>
                        <a:ext cx="1082675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303666"/>
              </p:ext>
            </p:extLst>
          </p:nvPr>
        </p:nvGraphicFramePr>
        <p:xfrm>
          <a:off x="948134" y="4071938"/>
          <a:ext cx="284163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39700" imgH="139700" progId="Equation.DSMT4">
                  <p:embed/>
                </p:oleObj>
              </mc:Choice>
              <mc:Fallback>
                <p:oleObj name="Equation" r:id="rId18" imgW="139700" imgH="139700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134" y="4071938"/>
                        <a:ext cx="284163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405190"/>
              </p:ext>
            </p:extLst>
          </p:nvPr>
        </p:nvGraphicFramePr>
        <p:xfrm>
          <a:off x="1883172" y="3509963"/>
          <a:ext cx="108267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533169" imgH="431613" progId="Equation.DSMT4">
                  <p:embed/>
                </p:oleObj>
              </mc:Choice>
              <mc:Fallback>
                <p:oleObj name="Equation" r:id="rId20" imgW="533169" imgH="431613" progId="Equation.DSMT4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172" y="3509963"/>
                        <a:ext cx="1082675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211665"/>
              </p:ext>
            </p:extLst>
          </p:nvPr>
        </p:nvGraphicFramePr>
        <p:xfrm>
          <a:off x="2121297" y="4035425"/>
          <a:ext cx="2587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26890" imgH="190335" progId="Equation.DSMT4">
                  <p:embed/>
                </p:oleObj>
              </mc:Choice>
              <mc:Fallback>
                <p:oleObj name="Equation" r:id="rId22" imgW="126890" imgH="190335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297" y="4035425"/>
                        <a:ext cx="258762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256592"/>
              </p:ext>
            </p:extLst>
          </p:nvPr>
        </p:nvGraphicFramePr>
        <p:xfrm>
          <a:off x="3064272" y="3524250"/>
          <a:ext cx="82391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406224" imgH="431613" progId="Equation.DSMT4">
                  <p:embed/>
                </p:oleObj>
              </mc:Choice>
              <mc:Fallback>
                <p:oleObj name="Equation" r:id="rId24" imgW="406224" imgH="431613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4272" y="3524250"/>
                        <a:ext cx="823912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861953"/>
              </p:ext>
            </p:extLst>
          </p:nvPr>
        </p:nvGraphicFramePr>
        <p:xfrm>
          <a:off x="3297634" y="4100513"/>
          <a:ext cx="258763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126835" imgH="139518" progId="Equation.DSMT4">
                  <p:embed/>
                </p:oleObj>
              </mc:Choice>
              <mc:Fallback>
                <p:oleObj name="Equation" r:id="rId26" imgW="126835" imgH="139518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634" y="4100513"/>
                        <a:ext cx="258763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333772" y="3394075"/>
            <a:ext cx="3689350" cy="11160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162322" y="4722813"/>
            <a:ext cx="74993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CA" sz="2500">
                <a:latin typeface="Gill Sans MT" pitchFamily="34" charset="0"/>
              </a:rPr>
              <a:t>The Sine Law can only be used when you are given one of the angles </a:t>
            </a:r>
            <a:r>
              <a:rPr lang="en-CA" sz="2500" u="sng">
                <a:latin typeface="Gill Sans MT" pitchFamily="34" charset="0"/>
              </a:rPr>
              <a:t>with its </a:t>
            </a:r>
            <a:r>
              <a:rPr lang="en-CA" sz="2500">
                <a:latin typeface="Gill Sans MT" pitchFamily="34" charset="0"/>
              </a:rPr>
              <a:t>opposite side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34297" y="3700463"/>
            <a:ext cx="3425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Gill Sans MT" pitchFamily="34" charset="0"/>
              </a:rPr>
              <a:t>There are 3 separate equations</a:t>
            </a:r>
          </a:p>
        </p:txBody>
      </p:sp>
    </p:spTree>
    <p:extLst>
      <p:ext uri="{BB962C8B-B14F-4D97-AF65-F5344CB8AC3E}">
        <p14:creationId xmlns:p14="http://schemas.microsoft.com/office/powerpoint/2010/main" val="26611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8.09249E-7 L 0.11285 -0.00023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-2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6185E-6 L 0.12621 -0.00231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1" grpId="0"/>
      <p:bldP spid="18" grpId="0" animBg="1"/>
      <p:bldP spid="19" grpId="0" build="p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274638"/>
            <a:ext cx="7499350" cy="747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500" dirty="0">
                <a:solidFill>
                  <a:schemeClr val="tx2">
                    <a:satMod val="130000"/>
                  </a:schemeClr>
                </a:solidFill>
              </a:rPr>
              <a:t>Ex: Find the value of “x” 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44488" y="1069975"/>
            <a:ext cx="3440112" cy="1843088"/>
          </a:xfrm>
          <a:prstGeom prst="triangle">
            <a:avLst>
              <a:gd name="adj" fmla="val 68421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166286"/>
              </p:ext>
            </p:extLst>
          </p:nvPr>
        </p:nvGraphicFramePr>
        <p:xfrm>
          <a:off x="958850" y="1611313"/>
          <a:ext cx="6429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317087" imgH="177569" progId="Equation.DSMT4">
                  <p:embed/>
                </p:oleObj>
              </mc:Choice>
              <mc:Fallback>
                <p:oleObj name="Equation" r:id="rId4" imgW="317087" imgH="177569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1611313"/>
                        <a:ext cx="64293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24546"/>
              </p:ext>
            </p:extLst>
          </p:nvPr>
        </p:nvGraphicFramePr>
        <p:xfrm>
          <a:off x="3119438" y="2500313"/>
          <a:ext cx="46196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53780" imgH="215713" progId="Equation.DSMT4">
                  <p:embed/>
                </p:oleObj>
              </mc:Choice>
              <mc:Fallback>
                <p:oleObj name="Equation" r:id="rId6" imgW="253780" imgH="215713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500313"/>
                        <a:ext cx="46196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452755"/>
              </p:ext>
            </p:extLst>
          </p:nvPr>
        </p:nvGraphicFramePr>
        <p:xfrm>
          <a:off x="700088" y="2530475"/>
          <a:ext cx="4619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253780" imgH="215713" progId="Equation.DSMT4">
                  <p:embed/>
                </p:oleObj>
              </mc:Choice>
              <mc:Fallback>
                <p:oleObj name="Equation" r:id="rId8" imgW="253780" imgH="215713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2530475"/>
                        <a:ext cx="4619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1084472"/>
              </p:ext>
            </p:extLst>
          </p:nvPr>
        </p:nvGraphicFramePr>
        <p:xfrm>
          <a:off x="3248025" y="1649413"/>
          <a:ext cx="4286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26835" imgH="139518" progId="Equation.DSMT4">
                  <p:embed/>
                </p:oleObj>
              </mc:Choice>
              <mc:Fallback>
                <p:oleObj name="Equation" r:id="rId10" imgW="126835" imgH="139518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1649413"/>
                        <a:ext cx="4286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60888" y="1301750"/>
            <a:ext cx="34131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Indicate the sides and angles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57713" y="1825625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Formula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738964"/>
              </p:ext>
            </p:extLst>
          </p:nvPr>
        </p:nvGraphicFramePr>
        <p:xfrm>
          <a:off x="-36512" y="2784475"/>
          <a:ext cx="3095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2784475"/>
                        <a:ext cx="3095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918377"/>
              </p:ext>
            </p:extLst>
          </p:nvPr>
        </p:nvGraphicFramePr>
        <p:xfrm>
          <a:off x="2349500" y="862013"/>
          <a:ext cx="3095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862013"/>
                        <a:ext cx="309563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262099"/>
              </p:ext>
            </p:extLst>
          </p:nvPr>
        </p:nvGraphicFramePr>
        <p:xfrm>
          <a:off x="3808413" y="2738438"/>
          <a:ext cx="3349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2738438"/>
                        <a:ext cx="3349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861040"/>
              </p:ext>
            </p:extLst>
          </p:nvPr>
        </p:nvGraphicFramePr>
        <p:xfrm>
          <a:off x="3611563" y="1784350"/>
          <a:ext cx="541337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266469" imgH="139579" progId="Equation.DSMT4">
                  <p:embed/>
                </p:oleObj>
              </mc:Choice>
              <mc:Fallback>
                <p:oleObj name="Equation" r:id="rId18" imgW="266469" imgH="139579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3" y="1784350"/>
                        <a:ext cx="541337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73693"/>
              </p:ext>
            </p:extLst>
          </p:nvPr>
        </p:nvGraphicFramePr>
        <p:xfrm>
          <a:off x="476250" y="1658938"/>
          <a:ext cx="5159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253890" imgH="139639" progId="Equation.DSMT4">
                  <p:embed/>
                </p:oleObj>
              </mc:Choice>
              <mc:Fallback>
                <p:oleObj name="Equation" r:id="rId20" imgW="253890" imgH="139639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658938"/>
                        <a:ext cx="515938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719436"/>
              </p:ext>
            </p:extLst>
          </p:nvPr>
        </p:nvGraphicFramePr>
        <p:xfrm>
          <a:off x="992188" y="3354388"/>
          <a:ext cx="12985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634725" imgH="444307" progId="Equation.DSMT4">
                  <p:embed/>
                </p:oleObj>
              </mc:Choice>
              <mc:Fallback>
                <p:oleObj name="Equation" r:id="rId22" imgW="634725" imgH="444307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354388"/>
                        <a:ext cx="129857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929552"/>
              </p:ext>
            </p:extLst>
          </p:nvPr>
        </p:nvGraphicFramePr>
        <p:xfrm>
          <a:off x="1277938" y="3911600"/>
          <a:ext cx="3746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126835" imgH="139518" progId="Equation.DSMT4">
                  <p:embed/>
                </p:oleObj>
              </mc:Choice>
              <mc:Fallback>
                <p:oleObj name="Equation" r:id="rId24" imgW="126835" imgH="139518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3911600"/>
                        <a:ext cx="37465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648582"/>
              </p:ext>
            </p:extLst>
          </p:nvPr>
        </p:nvGraphicFramePr>
        <p:xfrm>
          <a:off x="2346325" y="3368675"/>
          <a:ext cx="103663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507780" imgH="444307" progId="Equation.DSMT4">
                  <p:embed/>
                </p:oleObj>
              </mc:Choice>
              <mc:Fallback>
                <p:oleObj name="Equation" r:id="rId26" imgW="507780" imgH="444307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3368675"/>
                        <a:ext cx="1036638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613589"/>
              </p:ext>
            </p:extLst>
          </p:nvPr>
        </p:nvGraphicFramePr>
        <p:xfrm>
          <a:off x="2620963" y="3917950"/>
          <a:ext cx="3857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190335" imgH="177646" progId="Equation.DSMT4">
                  <p:embed/>
                </p:oleObj>
              </mc:Choice>
              <mc:Fallback>
                <p:oleObj name="Equation" r:id="rId28" imgW="190335" imgH="177646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3917950"/>
                        <a:ext cx="3857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68800" y="2335213"/>
            <a:ext cx="3894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Cross Multiply and Solve for “X”</a:t>
            </a: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861916"/>
              </p:ext>
            </p:extLst>
          </p:nvPr>
        </p:nvGraphicFramePr>
        <p:xfrm>
          <a:off x="471488" y="4270375"/>
          <a:ext cx="1841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901309" imgH="304668" progId="Equation.DSMT4">
                  <p:embed/>
                </p:oleObj>
              </mc:Choice>
              <mc:Fallback>
                <p:oleObj name="Equation" r:id="rId30" imgW="901309" imgH="304668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4270375"/>
                        <a:ext cx="1841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203902"/>
              </p:ext>
            </p:extLst>
          </p:nvPr>
        </p:nvGraphicFramePr>
        <p:xfrm>
          <a:off x="2290763" y="4268788"/>
          <a:ext cx="145256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10891" imgH="304668" progId="Equation.DSMT4">
                  <p:embed/>
                </p:oleObj>
              </mc:Choice>
              <mc:Fallback>
                <p:oleObj name="Equation" r:id="rId32" imgW="710891" imgH="304668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4268788"/>
                        <a:ext cx="145256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147922"/>
              </p:ext>
            </p:extLst>
          </p:nvPr>
        </p:nvGraphicFramePr>
        <p:xfrm>
          <a:off x="2078038" y="5319713"/>
          <a:ext cx="544512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266469" imgH="139579" progId="Equation.DSMT4">
                  <p:embed/>
                </p:oleObj>
              </mc:Choice>
              <mc:Fallback>
                <p:oleObj name="Equation" r:id="rId34" imgW="266469" imgH="139579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5319713"/>
                        <a:ext cx="544512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26694"/>
              </p:ext>
            </p:extLst>
          </p:nvPr>
        </p:nvGraphicFramePr>
        <p:xfrm>
          <a:off x="403225" y="4881563"/>
          <a:ext cx="1633538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799753" imgH="495085" progId="Equation.DSMT4">
                  <p:embed/>
                </p:oleObj>
              </mc:Choice>
              <mc:Fallback>
                <p:oleObj name="Equation" r:id="rId36" imgW="799753" imgH="495085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4881563"/>
                        <a:ext cx="1633538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84908"/>
              </p:ext>
            </p:extLst>
          </p:nvPr>
        </p:nvGraphicFramePr>
        <p:xfrm>
          <a:off x="1157288" y="6102350"/>
          <a:ext cx="14525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710891" imgH="177723" progId="Equation.DSMT4">
                  <p:embed/>
                </p:oleObj>
              </mc:Choice>
              <mc:Fallback>
                <p:oleObj name="Equation" r:id="rId38" imgW="710891" imgH="177723" progId="Equation.DSMT4">
                  <p:embed/>
                  <p:pic>
                    <p:nvPicPr>
                      <p:cNvPr id="20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6102350"/>
                        <a:ext cx="14525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204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508" y="228600"/>
            <a:ext cx="7499350" cy="7477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500" dirty="0">
                <a:solidFill>
                  <a:schemeClr val="tx2">
                    <a:satMod val="130000"/>
                  </a:schemeClr>
                </a:solidFill>
              </a:rPr>
              <a:t>Practice: Find the value of “x” 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30771" y="1069975"/>
            <a:ext cx="3100387" cy="1843088"/>
          </a:xfrm>
          <a:prstGeom prst="triangle">
            <a:avLst>
              <a:gd name="adj" fmla="val 100000"/>
            </a:avLst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950697"/>
              </p:ext>
            </p:extLst>
          </p:nvPr>
        </p:nvGraphicFramePr>
        <p:xfrm>
          <a:off x="1422971" y="1660525"/>
          <a:ext cx="3921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26835" imgH="139518" progId="Equation.DSMT4">
                  <p:embed/>
                </p:oleObj>
              </mc:Choice>
              <mc:Fallback>
                <p:oleObj name="Equation" r:id="rId4" imgW="126835" imgH="139518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971" y="1660525"/>
                        <a:ext cx="3921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251084"/>
              </p:ext>
            </p:extLst>
          </p:nvPr>
        </p:nvGraphicFramePr>
        <p:xfrm>
          <a:off x="643508" y="2559050"/>
          <a:ext cx="4619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53780" imgH="215713" progId="Equation.DSMT4">
                  <p:embed/>
                </p:oleObj>
              </mc:Choice>
              <mc:Fallback>
                <p:oleObj name="Equation" r:id="rId6" imgW="253780" imgH="215713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08" y="2559050"/>
                        <a:ext cx="4619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47171" y="1301750"/>
            <a:ext cx="34131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Indicate the sides and angles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43996" y="1825625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Formula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553454"/>
              </p:ext>
            </p:extLst>
          </p:nvPr>
        </p:nvGraphicFramePr>
        <p:xfrm>
          <a:off x="35496" y="2711450"/>
          <a:ext cx="3095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2711450"/>
                        <a:ext cx="3095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485005"/>
              </p:ext>
            </p:extLst>
          </p:nvPr>
        </p:nvGraphicFramePr>
        <p:xfrm>
          <a:off x="3466083" y="830263"/>
          <a:ext cx="3095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6083" y="830263"/>
                        <a:ext cx="309563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289959"/>
              </p:ext>
            </p:extLst>
          </p:nvPr>
        </p:nvGraphicFramePr>
        <p:xfrm>
          <a:off x="941958" y="1717675"/>
          <a:ext cx="515938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253890" imgH="139639" progId="Equation.DSMT4">
                  <p:embed/>
                </p:oleObj>
              </mc:Choice>
              <mc:Fallback>
                <p:oleObj name="Equation" r:id="rId12" imgW="253890" imgH="139639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958" y="1717675"/>
                        <a:ext cx="515938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702112"/>
              </p:ext>
            </p:extLst>
          </p:nvPr>
        </p:nvGraphicFramePr>
        <p:xfrm>
          <a:off x="978471" y="3354388"/>
          <a:ext cx="12985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634725" imgH="444307" progId="Equation.DSMT4">
                  <p:embed/>
                </p:oleObj>
              </mc:Choice>
              <mc:Fallback>
                <p:oleObj name="Equation" r:id="rId14" imgW="634725" imgH="444307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471" y="3354388"/>
                        <a:ext cx="129857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400065"/>
              </p:ext>
            </p:extLst>
          </p:nvPr>
        </p:nvGraphicFramePr>
        <p:xfrm>
          <a:off x="1283271" y="3856038"/>
          <a:ext cx="3365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14102" imgH="177492" progId="Equation.DSMT4">
                  <p:embed/>
                </p:oleObj>
              </mc:Choice>
              <mc:Fallback>
                <p:oleObj name="Equation" r:id="rId16" imgW="114102" imgH="177492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271" y="3856038"/>
                        <a:ext cx="33655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068620"/>
              </p:ext>
            </p:extLst>
          </p:nvPr>
        </p:nvGraphicFramePr>
        <p:xfrm>
          <a:off x="2267521" y="3368675"/>
          <a:ext cx="116681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571252" imgH="444307" progId="Equation.DSMT4">
                  <p:embed/>
                </p:oleObj>
              </mc:Choice>
              <mc:Fallback>
                <p:oleObj name="Equation" r:id="rId18" imgW="571252" imgH="444307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521" y="3368675"/>
                        <a:ext cx="1166812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67197"/>
              </p:ext>
            </p:extLst>
          </p:nvPr>
        </p:nvGraphicFramePr>
        <p:xfrm>
          <a:off x="2569146" y="3956050"/>
          <a:ext cx="3587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26835" imgH="139518" progId="Equation.DSMT4">
                  <p:embed/>
                </p:oleObj>
              </mc:Choice>
              <mc:Fallback>
                <p:oleObj name="Equation" r:id="rId20" imgW="126835" imgH="139518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9146" y="3956050"/>
                        <a:ext cx="35877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55083" y="2335213"/>
            <a:ext cx="38941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Cross Multiply and Solve for “X”</a:t>
            </a: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566758"/>
              </p:ext>
            </p:extLst>
          </p:nvPr>
        </p:nvGraphicFramePr>
        <p:xfrm>
          <a:off x="522858" y="4313238"/>
          <a:ext cx="17113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837836" imgH="304668" progId="Equation.DSMT4">
                  <p:embed/>
                </p:oleObj>
              </mc:Choice>
              <mc:Fallback>
                <p:oleObj name="Equation" r:id="rId22" imgW="837836" imgH="304668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858" y="4313238"/>
                        <a:ext cx="17113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597655"/>
              </p:ext>
            </p:extLst>
          </p:nvPr>
        </p:nvGraphicFramePr>
        <p:xfrm>
          <a:off x="2254821" y="4297363"/>
          <a:ext cx="1555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761669" imgH="304668" progId="Equation.DSMT4">
                  <p:embed/>
                </p:oleObj>
              </mc:Choice>
              <mc:Fallback>
                <p:oleObj name="Equation" r:id="rId24" imgW="761669" imgH="304668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821" y="4297363"/>
                        <a:ext cx="15557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445369"/>
              </p:ext>
            </p:extLst>
          </p:nvPr>
        </p:nvGraphicFramePr>
        <p:xfrm>
          <a:off x="1519808" y="5240338"/>
          <a:ext cx="7540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266469" imgH="139579" progId="Equation.DSMT4">
                  <p:embed/>
                </p:oleObj>
              </mc:Choice>
              <mc:Fallback>
                <p:oleObj name="Equation" r:id="rId26" imgW="266469" imgH="139579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808" y="5240338"/>
                        <a:ext cx="75406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968816"/>
              </p:ext>
            </p:extLst>
          </p:nvPr>
        </p:nvGraphicFramePr>
        <p:xfrm>
          <a:off x="2318321" y="4881563"/>
          <a:ext cx="1608137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787058" imgH="495085" progId="Equation.DSMT4">
                  <p:embed/>
                </p:oleObj>
              </mc:Choice>
              <mc:Fallback>
                <p:oleObj name="Equation" r:id="rId28" imgW="787058" imgH="495085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8321" y="4881563"/>
                        <a:ext cx="1608137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153088"/>
              </p:ext>
            </p:extLst>
          </p:nvPr>
        </p:nvGraphicFramePr>
        <p:xfrm>
          <a:off x="825500" y="6102350"/>
          <a:ext cx="17113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838080" imgH="177480" progId="Equation.DSMT4">
                  <p:embed/>
                </p:oleObj>
              </mc:Choice>
              <mc:Fallback>
                <p:oleObj name="Equation" r:id="rId30" imgW="838080" imgH="177480" progId="Equation.DSMT4">
                  <p:embed/>
                  <p:pic>
                    <p:nvPicPr>
                      <p:cNvPr id="20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6102350"/>
                        <a:ext cx="1711325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Isosceles Triangle 24"/>
          <p:cNvSpPr/>
          <p:nvPr/>
        </p:nvSpPr>
        <p:spPr>
          <a:xfrm>
            <a:off x="2008758" y="1089025"/>
            <a:ext cx="1425575" cy="1824038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220672"/>
              </p:ext>
            </p:extLst>
          </p:nvPr>
        </p:nvGraphicFramePr>
        <p:xfrm>
          <a:off x="1553146" y="2573338"/>
          <a:ext cx="5778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317087" imgH="215619" progId="Equation.DSMT4">
                  <p:embed/>
                </p:oleObj>
              </mc:Choice>
              <mc:Fallback>
                <p:oleObj name="Equation" r:id="rId32" imgW="317087" imgH="215619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146" y="2573338"/>
                        <a:ext cx="57785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316596"/>
              </p:ext>
            </p:extLst>
          </p:nvPr>
        </p:nvGraphicFramePr>
        <p:xfrm>
          <a:off x="2783458" y="1887538"/>
          <a:ext cx="7143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4" imgW="317087" imgH="177569" progId="Equation.DSMT4">
                  <p:embed/>
                </p:oleObj>
              </mc:Choice>
              <mc:Fallback>
                <p:oleObj name="Equation" r:id="rId34" imgW="317087" imgH="177569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458" y="1887538"/>
                        <a:ext cx="7143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130121"/>
              </p:ext>
            </p:extLst>
          </p:nvPr>
        </p:nvGraphicFramePr>
        <p:xfrm>
          <a:off x="2110358" y="2724150"/>
          <a:ext cx="334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6" imgW="164814" imgH="177492" progId="Equation.DSMT4">
                  <p:embed/>
                </p:oleObj>
              </mc:Choice>
              <mc:Fallback>
                <p:oleObj name="Equation" r:id="rId36" imgW="164814" imgH="177492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358" y="2724150"/>
                        <a:ext cx="334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18175"/>
              </p:ext>
            </p:extLst>
          </p:nvPr>
        </p:nvGraphicFramePr>
        <p:xfrm>
          <a:off x="3510533" y="2001838"/>
          <a:ext cx="5413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8" imgW="266469" imgH="139579" progId="Equation.DSMT4">
                  <p:embed/>
                </p:oleObj>
              </mc:Choice>
              <mc:Fallback>
                <p:oleObj name="Equation" r:id="rId38" imgW="266469" imgH="139579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533" y="2001838"/>
                        <a:ext cx="541338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604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41" y="337716"/>
            <a:ext cx="7788275" cy="7907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500" dirty="0">
                <a:solidFill>
                  <a:schemeClr val="tx2">
                    <a:satMod val="130000"/>
                  </a:schemeClr>
                </a:solidFill>
              </a:rPr>
              <a:t>III) Finding Missing Angles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1191" y="1047328"/>
            <a:ext cx="7499350" cy="1423988"/>
          </a:xfrm>
        </p:spPr>
        <p:txBody>
          <a:bodyPr/>
          <a:lstStyle/>
          <a:p>
            <a:pPr eaLnBrk="1" hangingPunct="1"/>
            <a:r>
              <a:rPr lang="en-CA" sz="2500"/>
              <a:t>To find the angle, you need to use inverse sine</a:t>
            </a:r>
          </a:p>
          <a:p>
            <a:pPr eaLnBrk="1" hangingPunct="1"/>
            <a:r>
              <a:rPr lang="en-CA" sz="2500"/>
              <a:t>If the angle is obtuse, you need to find the angle in Quadrant #2 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751583"/>
              </p:ext>
            </p:extLst>
          </p:nvPr>
        </p:nvGraphicFramePr>
        <p:xfrm>
          <a:off x="6898829" y="961603"/>
          <a:ext cx="8191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342603" imgH="215713" progId="Equation.DSMT4">
                  <p:embed/>
                </p:oleObj>
              </mc:Choice>
              <mc:Fallback>
                <p:oleObj name="Equation" r:id="rId4" imgW="342603" imgH="215713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8829" y="961603"/>
                        <a:ext cx="81915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04379" y="2353841"/>
            <a:ext cx="7497762" cy="747712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30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Ex: Find the value of “</a:t>
            </a:r>
            <a:r>
              <a:rPr lang="el-GR" sz="30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entury Schoolbook"/>
                <a:ea typeface="+mj-ea"/>
                <a:cs typeface="+mj-cs"/>
              </a:rPr>
              <a:t>θ</a:t>
            </a:r>
            <a:r>
              <a:rPr lang="en-CA" sz="30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entury Schoolbook"/>
                <a:ea typeface="+mj-ea"/>
                <a:cs typeface="+mj-cs"/>
              </a:rPr>
              <a:t>” to the nearest degree</a:t>
            </a:r>
            <a:endParaRPr lang="en-CA" sz="3000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488504" y="3160291"/>
            <a:ext cx="3440112" cy="1844675"/>
          </a:xfrm>
          <a:prstGeom prst="triangle">
            <a:avLst>
              <a:gd name="adj" fmla="val 68421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79218"/>
              </p:ext>
            </p:extLst>
          </p:nvPr>
        </p:nvGraphicFramePr>
        <p:xfrm>
          <a:off x="1166366" y="3701628"/>
          <a:ext cx="5143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53670" imgH="177569" progId="Equation.DSMT4">
                  <p:embed/>
                </p:oleObj>
              </mc:Choice>
              <mc:Fallback>
                <p:oleObj name="Equation" r:id="rId6" imgW="253670" imgH="177569" progId="Equation.DSMT4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366" y="3701628"/>
                        <a:ext cx="51435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234000"/>
              </p:ext>
            </p:extLst>
          </p:nvPr>
        </p:nvGraphicFramePr>
        <p:xfrm>
          <a:off x="3349179" y="4590628"/>
          <a:ext cx="3222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77569" imgH="215619" progId="Equation.DSMT4">
                  <p:embed/>
                </p:oleObj>
              </mc:Choice>
              <mc:Fallback>
                <p:oleObj name="Equation" r:id="rId8" imgW="177569" imgH="215619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179" y="4590628"/>
                        <a:ext cx="3222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795202"/>
              </p:ext>
            </p:extLst>
          </p:nvPr>
        </p:nvGraphicFramePr>
        <p:xfrm>
          <a:off x="844104" y="4620791"/>
          <a:ext cx="46196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253780" imgH="215713" progId="Equation.DSMT4">
                  <p:embed/>
                </p:oleObj>
              </mc:Choice>
              <mc:Fallback>
                <p:oleObj name="Equation" r:id="rId10" imgW="253780" imgH="215713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104" y="4620791"/>
                        <a:ext cx="46196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633567"/>
              </p:ext>
            </p:extLst>
          </p:nvPr>
        </p:nvGraphicFramePr>
        <p:xfrm>
          <a:off x="3239641" y="3642891"/>
          <a:ext cx="5810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253670" imgH="177569" progId="Equation.DSMT4">
                  <p:embed/>
                </p:oleObj>
              </mc:Choice>
              <mc:Fallback>
                <p:oleObj name="Equation" r:id="rId12" imgW="253670" imgH="177569" progId="Equation.DSMT4">
                  <p:embed/>
                  <p:pic>
                    <p:nvPicPr>
                      <p:cNvPr id="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9641" y="3642891"/>
                        <a:ext cx="58102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583213"/>
              </p:ext>
            </p:extLst>
          </p:nvPr>
        </p:nvGraphicFramePr>
        <p:xfrm>
          <a:off x="107504" y="4874791"/>
          <a:ext cx="30956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874791"/>
                        <a:ext cx="30956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10486"/>
              </p:ext>
            </p:extLst>
          </p:nvPr>
        </p:nvGraphicFramePr>
        <p:xfrm>
          <a:off x="2493516" y="2952328"/>
          <a:ext cx="3095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52268" imgH="164957" progId="Equation.DSMT4">
                  <p:embed/>
                </p:oleObj>
              </mc:Choice>
              <mc:Fallback>
                <p:oleObj name="Equation" r:id="rId16" imgW="152268" imgH="164957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516" y="2952328"/>
                        <a:ext cx="309563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573748"/>
              </p:ext>
            </p:extLst>
          </p:nvPr>
        </p:nvGraphicFramePr>
        <p:xfrm>
          <a:off x="3952429" y="4828753"/>
          <a:ext cx="3349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164814" imgH="177492" progId="Equation.DSMT4">
                  <p:embed/>
                </p:oleObj>
              </mc:Choice>
              <mc:Fallback>
                <p:oleObj name="Equation" r:id="rId18" imgW="164814" imgH="177492" progId="Equation.DSMT4">
                  <p:embed/>
                  <p:pic>
                    <p:nvPicPr>
                      <p:cNvPr id="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429" y="4828753"/>
                        <a:ext cx="3349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976563"/>
              </p:ext>
            </p:extLst>
          </p:nvPr>
        </p:nvGraphicFramePr>
        <p:xfrm>
          <a:off x="3801616" y="3734966"/>
          <a:ext cx="5413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266469" imgH="139579" progId="Equation.DSMT4">
                  <p:embed/>
                </p:oleObj>
              </mc:Choice>
              <mc:Fallback>
                <p:oleObj name="Equation" r:id="rId20" imgW="266469" imgH="139579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1616" y="3734966"/>
                        <a:ext cx="541338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178831"/>
              </p:ext>
            </p:extLst>
          </p:nvPr>
        </p:nvGraphicFramePr>
        <p:xfrm>
          <a:off x="620266" y="3749253"/>
          <a:ext cx="515938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253890" imgH="139639" progId="Equation.DSMT4">
                  <p:embed/>
                </p:oleObj>
              </mc:Choice>
              <mc:Fallback>
                <p:oleObj name="Equation" r:id="rId22" imgW="253890" imgH="139639" progId="Equation.DSMT4">
                  <p:embed/>
                  <p:pic>
                    <p:nvPicPr>
                      <p:cNvPr id="1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66" y="3749253"/>
                        <a:ext cx="515938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781104" y="3066628"/>
            <a:ext cx="3413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Indicate the sides and angles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79516" y="3590503"/>
            <a:ext cx="11191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Formula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950695"/>
              </p:ext>
            </p:extLst>
          </p:nvPr>
        </p:nvGraphicFramePr>
        <p:xfrm>
          <a:off x="4825554" y="4050878"/>
          <a:ext cx="12985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634725" imgH="444307" progId="Equation.DSMT4">
                  <p:embed/>
                </p:oleObj>
              </mc:Choice>
              <mc:Fallback>
                <p:oleObj name="Equation" r:id="rId24" imgW="634725" imgH="444307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5554" y="4050878"/>
                        <a:ext cx="129857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81426"/>
              </p:ext>
            </p:extLst>
          </p:nvPr>
        </p:nvGraphicFramePr>
        <p:xfrm>
          <a:off x="5189091" y="4571578"/>
          <a:ext cx="29686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6" imgW="126780" imgH="164814" progId="Equation.DSMT4">
                  <p:embed/>
                </p:oleObj>
              </mc:Choice>
              <mc:Fallback>
                <p:oleObj name="Equation" r:id="rId26" imgW="126780" imgH="164814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091" y="4571578"/>
                        <a:ext cx="296863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429370"/>
              </p:ext>
            </p:extLst>
          </p:nvPr>
        </p:nvGraphicFramePr>
        <p:xfrm>
          <a:off x="6257479" y="4065166"/>
          <a:ext cx="88106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8" imgW="431613" imgH="444307" progId="Equation.DSMT4">
                  <p:embed/>
                </p:oleObj>
              </mc:Choice>
              <mc:Fallback>
                <p:oleObj name="Equation" r:id="rId28" imgW="431613" imgH="444307" progId="Equation.DSMT4">
                  <p:embed/>
                  <p:pic>
                    <p:nvPicPr>
                      <p:cNvPr id="41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479" y="4065166"/>
                        <a:ext cx="881062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55646"/>
              </p:ext>
            </p:extLst>
          </p:nvPr>
        </p:nvGraphicFramePr>
        <p:xfrm>
          <a:off x="6517829" y="4658891"/>
          <a:ext cx="25717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0" imgW="126780" imgH="164814" progId="Equation.DSMT4">
                  <p:embed/>
                </p:oleObj>
              </mc:Choice>
              <mc:Fallback>
                <p:oleObj name="Equation" r:id="rId30" imgW="126780" imgH="164814" progId="Equation.DSMT4">
                  <p:embed/>
                  <p:pic>
                    <p:nvPicPr>
                      <p:cNvPr id="41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7829" y="4658891"/>
                        <a:ext cx="257175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895613"/>
              </p:ext>
            </p:extLst>
          </p:nvPr>
        </p:nvGraphicFramePr>
        <p:xfrm>
          <a:off x="5917754" y="5258966"/>
          <a:ext cx="106203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2" imgW="520474" imgH="215806" progId="Equation.DSMT4">
                  <p:embed/>
                </p:oleObj>
              </mc:Choice>
              <mc:Fallback>
                <p:oleObj name="Equation" r:id="rId32" imgW="520474" imgH="215806" progId="Equation.DSMT4">
                  <p:embed/>
                  <p:pic>
                    <p:nvPicPr>
                      <p:cNvPr id="41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7754" y="5258966"/>
                        <a:ext cx="1062037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640642"/>
              </p:ext>
            </p:extLst>
          </p:nvPr>
        </p:nvGraphicFramePr>
        <p:xfrm>
          <a:off x="4836666" y="5089103"/>
          <a:ext cx="10112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4" imgW="609336" imgH="444307" progId="Equation.DSMT4">
                  <p:embed/>
                </p:oleObj>
              </mc:Choice>
              <mc:Fallback>
                <p:oleObj name="Equation" r:id="rId34" imgW="609336" imgH="444307" progId="Equation.DSMT4">
                  <p:embed/>
                  <p:pic>
                    <p:nvPicPr>
                      <p:cNvPr id="41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6666" y="5089103"/>
                        <a:ext cx="1011238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843598"/>
              </p:ext>
            </p:extLst>
          </p:nvPr>
        </p:nvGraphicFramePr>
        <p:xfrm>
          <a:off x="4223891" y="5314528"/>
          <a:ext cx="17399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6" imgW="748975" imgH="177723" progId="Equation.DSMT4">
                  <p:embed/>
                </p:oleObj>
              </mc:Choice>
              <mc:Fallback>
                <p:oleObj name="Equation" r:id="rId36" imgW="748975" imgH="177723" progId="Equation.DSMT4">
                  <p:embed/>
                  <p:pic>
                    <p:nvPicPr>
                      <p:cNvPr id="41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891" y="5314528"/>
                        <a:ext cx="17399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485605"/>
              </p:ext>
            </p:extLst>
          </p:nvPr>
        </p:nvGraphicFramePr>
        <p:xfrm>
          <a:off x="5949504" y="5779666"/>
          <a:ext cx="8064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8" imgW="304536" imgH="215713" progId="Equation.DSMT4">
                  <p:embed/>
                </p:oleObj>
              </mc:Choice>
              <mc:Fallback>
                <p:oleObj name="Equation" r:id="rId38" imgW="304536" imgH="215713" progId="Equation.DSMT4">
                  <p:embed/>
                  <p:pic>
                    <p:nvPicPr>
                      <p:cNvPr id="41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504" y="5779666"/>
                        <a:ext cx="8064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398068"/>
              </p:ext>
            </p:extLst>
          </p:nvPr>
        </p:nvGraphicFramePr>
        <p:xfrm>
          <a:off x="3588891" y="5844753"/>
          <a:ext cx="2425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40" imgW="1205977" imgH="266584" progId="Equation.DSMT4">
                  <p:embed/>
                </p:oleObj>
              </mc:Choice>
              <mc:Fallback>
                <p:oleObj name="Equation" r:id="rId40" imgW="1205977" imgH="266584" progId="Equation.DSMT4">
                  <p:embed/>
                  <p:pic>
                    <p:nvPicPr>
                      <p:cNvPr id="411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8891" y="5844753"/>
                        <a:ext cx="242570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492028"/>
              </p:ext>
            </p:extLst>
          </p:nvPr>
        </p:nvGraphicFramePr>
        <p:xfrm>
          <a:off x="4960491" y="5909841"/>
          <a:ext cx="9191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2" imgW="457002" imgH="215806" progId="Equation.DSMT4">
                  <p:embed/>
                </p:oleObj>
              </mc:Choice>
              <mc:Fallback>
                <p:oleObj name="Equation" r:id="rId42" imgW="457002" imgH="215806" progId="Equation.DSMT4">
                  <p:embed/>
                  <p:pic>
                    <p:nvPicPr>
                      <p:cNvPr id="41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491" y="5909841"/>
                        <a:ext cx="91916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788111"/>
              </p:ext>
            </p:extLst>
          </p:nvPr>
        </p:nvGraphicFramePr>
        <p:xfrm>
          <a:off x="1240979" y="5514553"/>
          <a:ext cx="15128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4" imgW="571252" imgH="215806" progId="Equation.DSMT4">
                  <p:embed/>
                </p:oleObj>
              </mc:Choice>
              <mc:Fallback>
                <p:oleObj name="Equation" r:id="rId44" imgW="571252" imgH="215806" progId="Equation.DSMT4">
                  <p:embed/>
                  <p:pic>
                    <p:nvPicPr>
                      <p:cNvPr id="41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79" y="5514553"/>
                        <a:ext cx="1512887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267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 animBg="1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12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400" dirty="0">
                <a:solidFill>
                  <a:schemeClr val="tx2">
                    <a:satMod val="130000"/>
                  </a:schemeClr>
                </a:solidFill>
              </a:rPr>
              <a:t>Practice: Find </a:t>
            </a:r>
            <a:r>
              <a:rPr lang="el-GR" sz="3400" dirty="0">
                <a:solidFill>
                  <a:schemeClr val="tx2">
                    <a:satMod val="130000"/>
                  </a:schemeClr>
                </a:solidFill>
                <a:latin typeface="Century Schoolbook"/>
              </a:rPr>
              <a:t>θ</a:t>
            </a:r>
            <a:r>
              <a:rPr lang="en-CA" sz="3400" dirty="0">
                <a:solidFill>
                  <a:schemeClr val="tx2">
                    <a:satMod val="130000"/>
                  </a:schemeClr>
                </a:solidFill>
                <a:latin typeface="Century Schoolbook"/>
              </a:rPr>
              <a:t>  to the nearest degree</a:t>
            </a:r>
            <a:endParaRPr lang="en-CA" sz="3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556320" y="1301750"/>
            <a:ext cx="4044950" cy="1147763"/>
          </a:xfrm>
          <a:prstGeom prst="triangle">
            <a:avLst>
              <a:gd name="adj" fmla="val 64559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543247"/>
              </p:ext>
            </p:extLst>
          </p:nvPr>
        </p:nvGraphicFramePr>
        <p:xfrm>
          <a:off x="1308795" y="1533525"/>
          <a:ext cx="6429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317087" imgH="177569" progId="Equation.DSMT4">
                  <p:embed/>
                </p:oleObj>
              </mc:Choice>
              <mc:Fallback>
                <p:oleObj name="Equation" r:id="rId4" imgW="317087" imgH="177569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795" y="1533525"/>
                        <a:ext cx="6429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780048"/>
              </p:ext>
            </p:extLst>
          </p:nvPr>
        </p:nvGraphicFramePr>
        <p:xfrm>
          <a:off x="2966145" y="1352550"/>
          <a:ext cx="3222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77569" imgH="215619" progId="Equation.DSMT4">
                  <p:embed/>
                </p:oleObj>
              </mc:Choice>
              <mc:Fallback>
                <p:oleObj name="Equation" r:id="rId6" imgW="177569" imgH="215619" progId="Equation.DSMT4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6145" y="1352550"/>
                        <a:ext cx="3222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713363"/>
              </p:ext>
            </p:extLst>
          </p:nvPr>
        </p:nvGraphicFramePr>
        <p:xfrm>
          <a:off x="3774182" y="2049463"/>
          <a:ext cx="4397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241091" imgH="215713" progId="Equation.DSMT4">
                  <p:embed/>
                </p:oleObj>
              </mc:Choice>
              <mc:Fallback>
                <p:oleObj name="Equation" r:id="rId8" imgW="241091" imgH="215713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4182" y="2049463"/>
                        <a:ext cx="43973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107186"/>
              </p:ext>
            </p:extLst>
          </p:nvPr>
        </p:nvGraphicFramePr>
        <p:xfrm>
          <a:off x="2164457" y="2466975"/>
          <a:ext cx="7270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317087" imgH="177569" progId="Equation.DSMT4">
                  <p:embed/>
                </p:oleObj>
              </mc:Choice>
              <mc:Fallback>
                <p:oleObj name="Equation" r:id="rId10" imgW="317087" imgH="177569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4457" y="2466975"/>
                        <a:ext cx="7270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551306"/>
              </p:ext>
            </p:extLst>
          </p:nvPr>
        </p:nvGraphicFramePr>
        <p:xfrm>
          <a:off x="251520" y="2351088"/>
          <a:ext cx="30956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351088"/>
                        <a:ext cx="30956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721118"/>
              </p:ext>
            </p:extLst>
          </p:nvPr>
        </p:nvGraphicFramePr>
        <p:xfrm>
          <a:off x="2994720" y="969963"/>
          <a:ext cx="30956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720" y="969963"/>
                        <a:ext cx="30956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319834"/>
              </p:ext>
            </p:extLst>
          </p:nvPr>
        </p:nvGraphicFramePr>
        <p:xfrm>
          <a:off x="4577457" y="2351088"/>
          <a:ext cx="334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457" y="2351088"/>
                        <a:ext cx="334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053659"/>
              </p:ext>
            </p:extLst>
          </p:nvPr>
        </p:nvGraphicFramePr>
        <p:xfrm>
          <a:off x="2889945" y="2478088"/>
          <a:ext cx="5159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253890" imgH="190417" progId="Equation.DSMT4">
                  <p:embed/>
                </p:oleObj>
              </mc:Choice>
              <mc:Fallback>
                <p:oleObj name="Equation" r:id="rId18" imgW="253890" imgH="190417" progId="Equation.DSMT4">
                  <p:embed/>
                  <p:pic>
                    <p:nvPicPr>
                      <p:cNvPr id="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945" y="2478088"/>
                        <a:ext cx="515937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429630"/>
              </p:ext>
            </p:extLst>
          </p:nvPr>
        </p:nvGraphicFramePr>
        <p:xfrm>
          <a:off x="826195" y="1597025"/>
          <a:ext cx="515937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253890" imgH="139639" progId="Equation.DSMT4">
                  <p:embed/>
                </p:oleObj>
              </mc:Choice>
              <mc:Fallback>
                <p:oleObj name="Equation" r:id="rId20" imgW="253890" imgH="139639" progId="Equation.DSMT4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195" y="1597025"/>
                        <a:ext cx="515937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066407" y="1131888"/>
            <a:ext cx="3413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Indicate the sides and angles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55307" y="1685925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Formula</a:t>
            </a:r>
          </a:p>
        </p:txBody>
      </p:sp>
      <p:graphicFrame>
        <p:nvGraphicFramePr>
          <p:cNvPr id="1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411903"/>
              </p:ext>
            </p:extLst>
          </p:nvPr>
        </p:nvGraphicFramePr>
        <p:xfrm>
          <a:off x="5325170" y="2208213"/>
          <a:ext cx="12985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634725" imgH="444307" progId="Equation.DSMT4">
                  <p:embed/>
                </p:oleObj>
              </mc:Choice>
              <mc:Fallback>
                <p:oleObj name="Equation" r:id="rId22" imgW="634725" imgH="444307" progId="Equation.DSMT4">
                  <p:embed/>
                  <p:pic>
                    <p:nvPicPr>
                      <p:cNvPr id="1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5170" y="2208213"/>
                        <a:ext cx="129857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324875"/>
              </p:ext>
            </p:extLst>
          </p:nvPr>
        </p:nvGraphicFramePr>
        <p:xfrm>
          <a:off x="5617270" y="2728913"/>
          <a:ext cx="4445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190335" imgH="164957" progId="Equation.DSMT4">
                  <p:embed/>
                </p:oleObj>
              </mc:Choice>
              <mc:Fallback>
                <p:oleObj name="Equation" r:id="rId24" imgW="190335" imgH="164957" progId="Equation.DSMT4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7270" y="2728913"/>
                        <a:ext cx="444500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668615"/>
              </p:ext>
            </p:extLst>
          </p:nvPr>
        </p:nvGraphicFramePr>
        <p:xfrm>
          <a:off x="6758682" y="2222500"/>
          <a:ext cx="88106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431613" imgH="444307" progId="Equation.DSMT4">
                  <p:embed/>
                </p:oleObj>
              </mc:Choice>
              <mc:Fallback>
                <p:oleObj name="Equation" r:id="rId26" imgW="431613" imgH="444307" progId="Equation.DSMT4">
                  <p:embed/>
                  <p:pic>
                    <p:nvPicPr>
                      <p:cNvPr id="1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8682" y="2222500"/>
                        <a:ext cx="881063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944827"/>
              </p:ext>
            </p:extLst>
          </p:nvPr>
        </p:nvGraphicFramePr>
        <p:xfrm>
          <a:off x="6955532" y="2803525"/>
          <a:ext cx="3857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190335" imgH="177646" progId="Equation.DSMT4">
                  <p:embed/>
                </p:oleObj>
              </mc:Choice>
              <mc:Fallback>
                <p:oleObj name="Equation" r:id="rId28" imgW="190335" imgH="177646" progId="Equation.DSMT4">
                  <p:embed/>
                  <p:pic>
                    <p:nvPicPr>
                      <p:cNvPr id="2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532" y="2803525"/>
                        <a:ext cx="3857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52578"/>
              </p:ext>
            </p:extLst>
          </p:nvPr>
        </p:nvGraphicFramePr>
        <p:xfrm>
          <a:off x="6387207" y="3308350"/>
          <a:ext cx="10620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520474" imgH="215806" progId="Equation.DSMT4">
                  <p:embed/>
                </p:oleObj>
              </mc:Choice>
              <mc:Fallback>
                <p:oleObj name="Equation" r:id="rId30" imgW="520474" imgH="215806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7207" y="3308350"/>
                        <a:ext cx="106203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272271"/>
              </p:ext>
            </p:extLst>
          </p:nvPr>
        </p:nvGraphicFramePr>
        <p:xfrm>
          <a:off x="5264845" y="3136900"/>
          <a:ext cx="109537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660113" imgH="444307" progId="Equation.DSMT4">
                  <p:embed/>
                </p:oleObj>
              </mc:Choice>
              <mc:Fallback>
                <p:oleObj name="Equation" r:id="rId32" imgW="660113" imgH="444307" progId="Equation.DSMT4">
                  <p:embed/>
                  <p:pic>
                    <p:nvPicPr>
                      <p:cNvPr id="2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845" y="3136900"/>
                        <a:ext cx="1095375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954709"/>
              </p:ext>
            </p:extLst>
          </p:nvPr>
        </p:nvGraphicFramePr>
        <p:xfrm>
          <a:off x="4464745" y="3378200"/>
          <a:ext cx="19177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825142" imgH="177723" progId="Equation.DSMT4">
                  <p:embed/>
                </p:oleObj>
              </mc:Choice>
              <mc:Fallback>
                <p:oleObj name="Equation" r:id="rId34" imgW="825142" imgH="177723" progId="Equation.DSMT4">
                  <p:embed/>
                  <p:pic>
                    <p:nvPicPr>
                      <p:cNvPr id="2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745" y="3378200"/>
                        <a:ext cx="1917700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50621"/>
              </p:ext>
            </p:extLst>
          </p:nvPr>
        </p:nvGraphicFramePr>
        <p:xfrm>
          <a:off x="6434832" y="3813175"/>
          <a:ext cx="8064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304536" imgH="215713" progId="Equation.DSMT4">
                  <p:embed/>
                </p:oleObj>
              </mc:Choice>
              <mc:Fallback>
                <p:oleObj name="Equation" r:id="rId36" imgW="304536" imgH="215713" progId="Equation.DSMT4">
                  <p:embed/>
                  <p:pic>
                    <p:nvPicPr>
                      <p:cNvPr id="2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832" y="3813175"/>
                        <a:ext cx="8064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636224"/>
              </p:ext>
            </p:extLst>
          </p:nvPr>
        </p:nvGraphicFramePr>
        <p:xfrm>
          <a:off x="3826570" y="3894138"/>
          <a:ext cx="25781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1282700" imgH="266700" progId="Equation.DSMT4">
                  <p:embed/>
                </p:oleObj>
              </mc:Choice>
              <mc:Fallback>
                <p:oleObj name="Equation" r:id="rId38" imgW="1282700" imgH="266700" progId="Equation.DSMT4">
                  <p:embed/>
                  <p:pic>
                    <p:nvPicPr>
                      <p:cNvPr id="2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6570" y="3894138"/>
                        <a:ext cx="257810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044743"/>
              </p:ext>
            </p:extLst>
          </p:nvPr>
        </p:nvGraphicFramePr>
        <p:xfrm>
          <a:off x="5461695" y="3943350"/>
          <a:ext cx="9191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0" imgW="457002" imgH="215806" progId="Equation.DSMT4">
                  <p:embed/>
                </p:oleObj>
              </mc:Choice>
              <mc:Fallback>
                <p:oleObj name="Equation" r:id="rId40" imgW="457002" imgH="215806" progId="Equation.DSMT4">
                  <p:embed/>
                  <p:pic>
                    <p:nvPicPr>
                      <p:cNvPr id="2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695" y="3943350"/>
                        <a:ext cx="9191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845745" y="4460875"/>
            <a:ext cx="37576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Angle “B” is an OBTUSE angle, </a:t>
            </a:r>
          </a:p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So it must be in Quadrant #2!!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35720" y="4019550"/>
            <a:ext cx="2759075" cy="158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1373088" y="4066382"/>
            <a:ext cx="160813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177157" y="3498850"/>
            <a:ext cx="1292225" cy="520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535259"/>
              </p:ext>
            </p:extLst>
          </p:nvPr>
        </p:nvGraphicFramePr>
        <p:xfrm>
          <a:off x="2707382" y="3698875"/>
          <a:ext cx="7826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42" imgW="457002" imgH="215806" progId="Equation.DSMT4">
                  <p:embed/>
                </p:oleObj>
              </mc:Choice>
              <mc:Fallback>
                <p:oleObj name="Equation" r:id="rId42" imgW="457002" imgH="215806" progId="Equation.DSMT4">
                  <p:embed/>
                  <p:pic>
                    <p:nvPicPr>
                      <p:cNvPr id="3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382" y="3698875"/>
                        <a:ext cx="782638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H="1" flipV="1">
            <a:off x="878582" y="3509963"/>
            <a:ext cx="1292225" cy="519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614792"/>
              </p:ext>
            </p:extLst>
          </p:nvPr>
        </p:nvGraphicFramePr>
        <p:xfrm>
          <a:off x="983357" y="3694113"/>
          <a:ext cx="78422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4" imgW="457002" imgH="215806" progId="Equation.DSMT4">
                  <p:embed/>
                </p:oleObj>
              </mc:Choice>
              <mc:Fallback>
                <p:oleObj name="Equation" r:id="rId44" imgW="457002" imgH="215806" progId="Equation.DSMT4">
                  <p:embed/>
                  <p:pic>
                    <p:nvPicPr>
                      <p:cNvPr id="3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357" y="3694113"/>
                        <a:ext cx="784225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1624707" y="3514725"/>
            <a:ext cx="1079500" cy="1079500"/>
          </a:xfrm>
          <a:prstGeom prst="arc">
            <a:avLst>
              <a:gd name="adj1" fmla="val 12493672"/>
              <a:gd name="adj2" fmla="val 0"/>
            </a:avLst>
          </a:prstGeom>
          <a:ln w="19050">
            <a:solidFill>
              <a:srgbClr val="FF0000"/>
            </a:solidFill>
            <a:headEnd type="stealt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4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640416"/>
              </p:ext>
            </p:extLst>
          </p:nvPr>
        </p:nvGraphicFramePr>
        <p:xfrm>
          <a:off x="691257" y="4881563"/>
          <a:ext cx="3024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6" imgW="1143000" imgH="215900" progId="Equation.DSMT4">
                  <p:embed/>
                </p:oleObj>
              </mc:Choice>
              <mc:Fallback>
                <p:oleObj name="Equation" r:id="rId46" imgW="1143000" imgH="215900" progId="Equation.DSMT4">
                  <p:embed/>
                  <p:pic>
                    <p:nvPicPr>
                      <p:cNvPr id="514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57" y="4881563"/>
                        <a:ext cx="3024188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025842"/>
              </p:ext>
            </p:extLst>
          </p:nvPr>
        </p:nvGraphicFramePr>
        <p:xfrm>
          <a:off x="1034157" y="5392738"/>
          <a:ext cx="171291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8" imgW="647419" imgH="215806" progId="Equation.DSMT4">
                  <p:embed/>
                </p:oleObj>
              </mc:Choice>
              <mc:Fallback>
                <p:oleObj name="Equation" r:id="rId48" imgW="647419" imgH="215806" progId="Equation.DSMT4">
                  <p:embed/>
                  <p:pic>
                    <p:nvPicPr>
                      <p:cNvPr id="51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157" y="5392738"/>
                        <a:ext cx="1712913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42971"/>
              </p:ext>
            </p:extLst>
          </p:nvPr>
        </p:nvGraphicFramePr>
        <p:xfrm>
          <a:off x="1053207" y="5888038"/>
          <a:ext cx="11747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50" imgW="444114" imgH="215713" progId="Equation.DSMT4">
                  <p:embed/>
                </p:oleObj>
              </mc:Choice>
              <mc:Fallback>
                <p:oleObj name="Equation" r:id="rId50" imgW="444114" imgH="215713" progId="Equation.DSMT4">
                  <p:embed/>
                  <p:pic>
                    <p:nvPicPr>
                      <p:cNvPr id="51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207" y="5888038"/>
                        <a:ext cx="11747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549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8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7" y="188640"/>
            <a:ext cx="8964537" cy="7127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400" dirty="0">
                <a:solidFill>
                  <a:schemeClr val="tx2">
                    <a:satMod val="130000"/>
                  </a:schemeClr>
                </a:solidFill>
              </a:rPr>
              <a:t>Practice: Find </a:t>
            </a:r>
            <a:r>
              <a:rPr lang="el-GR" sz="3400" dirty="0">
                <a:solidFill>
                  <a:schemeClr val="tx2">
                    <a:satMod val="130000"/>
                  </a:schemeClr>
                </a:solidFill>
                <a:latin typeface="Century Schoolbook"/>
              </a:rPr>
              <a:t>θ</a:t>
            </a:r>
            <a:r>
              <a:rPr lang="en-CA" sz="3400" dirty="0">
                <a:solidFill>
                  <a:schemeClr val="tx2">
                    <a:satMod val="130000"/>
                  </a:schemeClr>
                </a:solidFill>
                <a:latin typeface="Century Schoolbook"/>
              </a:rPr>
              <a:t>  to the nearest degree</a:t>
            </a:r>
            <a:endParaRPr lang="en-CA" sz="3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rot="21038230" flipV="1">
            <a:off x="753741" y="1563836"/>
            <a:ext cx="3286125" cy="1223962"/>
          </a:xfrm>
          <a:prstGeom prst="triangle">
            <a:avLst>
              <a:gd name="adj" fmla="val 64559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030826"/>
              </p:ext>
            </p:extLst>
          </p:nvPr>
        </p:nvGraphicFramePr>
        <p:xfrm>
          <a:off x="3427091" y="1949598"/>
          <a:ext cx="6429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317087" imgH="177569" progId="Equation.DSMT4">
                  <p:embed/>
                </p:oleObj>
              </mc:Choice>
              <mc:Fallback>
                <p:oleObj name="Equation" r:id="rId4" imgW="317087" imgH="177569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091" y="1949598"/>
                        <a:ext cx="6429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830160"/>
              </p:ext>
            </p:extLst>
          </p:nvPr>
        </p:nvGraphicFramePr>
        <p:xfrm>
          <a:off x="2712716" y="2279798"/>
          <a:ext cx="3222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77569" imgH="215619" progId="Equation.DSMT4">
                  <p:embed/>
                </p:oleObj>
              </mc:Choice>
              <mc:Fallback>
                <p:oleObj name="Equation" r:id="rId6" imgW="177569" imgH="215619" progId="Equation.DSMT4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2716" y="2279798"/>
                        <a:ext cx="3222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343489"/>
              </p:ext>
            </p:extLst>
          </p:nvPr>
        </p:nvGraphicFramePr>
        <p:xfrm>
          <a:off x="1107753" y="1689248"/>
          <a:ext cx="4619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253780" imgH="215713" progId="Equation.DSMT4">
                  <p:embed/>
                </p:oleObj>
              </mc:Choice>
              <mc:Fallback>
                <p:oleObj name="Equation" r:id="rId8" imgW="253780" imgH="215713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7753" y="1689248"/>
                        <a:ext cx="4619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498699"/>
              </p:ext>
            </p:extLst>
          </p:nvPr>
        </p:nvGraphicFramePr>
        <p:xfrm>
          <a:off x="2098353" y="1116161"/>
          <a:ext cx="7556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329914" imgH="177646" progId="Equation.DSMT4">
                  <p:embed/>
                </p:oleObj>
              </mc:Choice>
              <mc:Fallback>
                <p:oleObj name="Equation" r:id="rId10" imgW="329914" imgH="177646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353" y="1116161"/>
                        <a:ext cx="7556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433626"/>
              </p:ext>
            </p:extLst>
          </p:nvPr>
        </p:nvGraphicFramePr>
        <p:xfrm>
          <a:off x="323528" y="1635273"/>
          <a:ext cx="3095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635273"/>
                        <a:ext cx="309563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929363"/>
              </p:ext>
            </p:extLst>
          </p:nvPr>
        </p:nvGraphicFramePr>
        <p:xfrm>
          <a:off x="2817491" y="2702073"/>
          <a:ext cx="3095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491" y="2702073"/>
                        <a:ext cx="3095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450814"/>
              </p:ext>
            </p:extLst>
          </p:nvPr>
        </p:nvGraphicFramePr>
        <p:xfrm>
          <a:off x="3920803" y="1138386"/>
          <a:ext cx="3349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0803" y="1138386"/>
                        <a:ext cx="3349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21905"/>
              </p:ext>
            </p:extLst>
          </p:nvPr>
        </p:nvGraphicFramePr>
        <p:xfrm>
          <a:off x="1628453" y="1141561"/>
          <a:ext cx="5159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253890" imgH="190417" progId="Equation.DSMT4">
                  <p:embed/>
                </p:oleObj>
              </mc:Choice>
              <mc:Fallback>
                <p:oleObj name="Equation" r:id="rId18" imgW="253890" imgH="190417" progId="Equation.DSMT4">
                  <p:embed/>
                  <p:pic>
                    <p:nvPicPr>
                      <p:cNvPr id="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453" y="1141561"/>
                        <a:ext cx="51593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695288"/>
              </p:ext>
            </p:extLst>
          </p:nvPr>
        </p:nvGraphicFramePr>
        <p:xfrm>
          <a:off x="3985891" y="2028973"/>
          <a:ext cx="541337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266469" imgH="139579" progId="Equation.DSMT4">
                  <p:embed/>
                </p:oleObj>
              </mc:Choice>
              <mc:Fallback>
                <p:oleObj name="Equation" r:id="rId20" imgW="266469" imgH="139579" progId="Equation.DSMT4">
                  <p:embed/>
                  <p:pic>
                    <p:nvPicPr>
                      <p:cNvPr id="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891" y="2028973"/>
                        <a:ext cx="541337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36803" y="1128861"/>
            <a:ext cx="3413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Indicate the sides and angles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025703" y="1682898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Formula</a:t>
            </a:r>
          </a:p>
        </p:txBody>
      </p:sp>
      <p:graphicFrame>
        <p:nvGraphicFramePr>
          <p:cNvPr id="1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45978"/>
              </p:ext>
            </p:extLst>
          </p:nvPr>
        </p:nvGraphicFramePr>
        <p:xfrm>
          <a:off x="5195566" y="2205186"/>
          <a:ext cx="12985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634725" imgH="444307" progId="Equation.DSMT4">
                  <p:embed/>
                </p:oleObj>
              </mc:Choice>
              <mc:Fallback>
                <p:oleObj name="Equation" r:id="rId22" imgW="634725" imgH="444307" progId="Equation.DSMT4">
                  <p:embed/>
                  <p:pic>
                    <p:nvPicPr>
                      <p:cNvPr id="1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566" y="2205186"/>
                        <a:ext cx="1298575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273416"/>
              </p:ext>
            </p:extLst>
          </p:nvPr>
        </p:nvGraphicFramePr>
        <p:xfrm>
          <a:off x="5487666" y="2711598"/>
          <a:ext cx="4445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190335" imgH="177646" progId="Equation.DSMT4">
                  <p:embed/>
                </p:oleObj>
              </mc:Choice>
              <mc:Fallback>
                <p:oleObj name="Equation" r:id="rId24" imgW="190335" imgH="177646" progId="Equation.DSMT4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666" y="2711598"/>
                        <a:ext cx="4445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482803"/>
              </p:ext>
            </p:extLst>
          </p:nvPr>
        </p:nvGraphicFramePr>
        <p:xfrm>
          <a:off x="6629078" y="2219473"/>
          <a:ext cx="88106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431613" imgH="444307" progId="Equation.DSMT4">
                  <p:embed/>
                </p:oleObj>
              </mc:Choice>
              <mc:Fallback>
                <p:oleObj name="Equation" r:id="rId26" imgW="431613" imgH="444307" progId="Equation.DSMT4">
                  <p:embed/>
                  <p:pic>
                    <p:nvPicPr>
                      <p:cNvPr id="1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078" y="2219473"/>
                        <a:ext cx="881063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624452"/>
              </p:ext>
            </p:extLst>
          </p:nvPr>
        </p:nvGraphicFramePr>
        <p:xfrm>
          <a:off x="6813228" y="2800498"/>
          <a:ext cx="4111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202936" imgH="177569" progId="Equation.DSMT4">
                  <p:embed/>
                </p:oleObj>
              </mc:Choice>
              <mc:Fallback>
                <p:oleObj name="Equation" r:id="rId28" imgW="202936" imgH="177569" progId="Equation.DSMT4">
                  <p:embed/>
                  <p:pic>
                    <p:nvPicPr>
                      <p:cNvPr id="2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228" y="2800498"/>
                        <a:ext cx="4111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628997"/>
              </p:ext>
            </p:extLst>
          </p:nvPr>
        </p:nvGraphicFramePr>
        <p:xfrm>
          <a:off x="6257603" y="3305323"/>
          <a:ext cx="10620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520474" imgH="215806" progId="Equation.DSMT4">
                  <p:embed/>
                </p:oleObj>
              </mc:Choice>
              <mc:Fallback>
                <p:oleObj name="Equation" r:id="rId30" imgW="520474" imgH="215806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603" y="3305323"/>
                        <a:ext cx="1062038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86666"/>
              </p:ext>
            </p:extLst>
          </p:nvPr>
        </p:nvGraphicFramePr>
        <p:xfrm>
          <a:off x="5114603" y="3133873"/>
          <a:ext cx="11366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2" imgW="685502" imgH="444307" progId="Equation.DSMT4">
                  <p:embed/>
                </p:oleObj>
              </mc:Choice>
              <mc:Fallback>
                <p:oleObj name="Equation" r:id="rId32" imgW="685502" imgH="444307" progId="Equation.DSMT4">
                  <p:embed/>
                  <p:pic>
                    <p:nvPicPr>
                      <p:cNvPr id="2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603" y="3133873"/>
                        <a:ext cx="113665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693507"/>
              </p:ext>
            </p:extLst>
          </p:nvPr>
        </p:nvGraphicFramePr>
        <p:xfrm>
          <a:off x="4349428" y="3375173"/>
          <a:ext cx="18891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4" imgW="812447" imgH="177723" progId="Equation.DSMT4">
                  <p:embed/>
                </p:oleObj>
              </mc:Choice>
              <mc:Fallback>
                <p:oleObj name="Equation" r:id="rId34" imgW="812447" imgH="177723" progId="Equation.DSMT4">
                  <p:embed/>
                  <p:pic>
                    <p:nvPicPr>
                      <p:cNvPr id="2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428" y="3375173"/>
                        <a:ext cx="1889125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583608"/>
              </p:ext>
            </p:extLst>
          </p:nvPr>
        </p:nvGraphicFramePr>
        <p:xfrm>
          <a:off x="6305228" y="3810148"/>
          <a:ext cx="8064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6" imgW="304536" imgH="215713" progId="Equation.DSMT4">
                  <p:embed/>
                </p:oleObj>
              </mc:Choice>
              <mc:Fallback>
                <p:oleObj name="Equation" r:id="rId36" imgW="304536" imgH="215713" progId="Equation.DSMT4">
                  <p:embed/>
                  <p:pic>
                    <p:nvPicPr>
                      <p:cNvPr id="2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228" y="3810148"/>
                        <a:ext cx="8064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328972"/>
              </p:ext>
            </p:extLst>
          </p:nvPr>
        </p:nvGraphicFramePr>
        <p:xfrm>
          <a:off x="3709666" y="3891111"/>
          <a:ext cx="25527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8" imgW="1269449" imgH="266584" progId="Equation.DSMT4">
                  <p:embed/>
                </p:oleObj>
              </mc:Choice>
              <mc:Fallback>
                <p:oleObj name="Equation" r:id="rId38" imgW="1269449" imgH="266584" progId="Equation.DSMT4">
                  <p:embed/>
                  <p:pic>
                    <p:nvPicPr>
                      <p:cNvPr id="2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666" y="3891111"/>
                        <a:ext cx="255270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23793"/>
              </p:ext>
            </p:extLst>
          </p:nvPr>
        </p:nvGraphicFramePr>
        <p:xfrm>
          <a:off x="5332091" y="3940323"/>
          <a:ext cx="91916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40" imgW="457002" imgH="215806" progId="Equation.DSMT4">
                  <p:embed/>
                </p:oleObj>
              </mc:Choice>
              <mc:Fallback>
                <p:oleObj name="Equation" r:id="rId40" imgW="457002" imgH="215806" progId="Equation.DSMT4">
                  <p:embed/>
                  <p:pic>
                    <p:nvPicPr>
                      <p:cNvPr id="2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091" y="3940323"/>
                        <a:ext cx="91916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141" y="4457848"/>
            <a:ext cx="37576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Angle “B” is an OBTUSE angle, </a:t>
            </a:r>
          </a:p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So it must be in Quadrant #2!!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06116" y="4016523"/>
            <a:ext cx="2759075" cy="158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1243484" y="4063355"/>
            <a:ext cx="160813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047553" y="3495823"/>
            <a:ext cx="1292225" cy="520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110166"/>
              </p:ext>
            </p:extLst>
          </p:nvPr>
        </p:nvGraphicFramePr>
        <p:xfrm>
          <a:off x="2577778" y="3695848"/>
          <a:ext cx="7826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2" imgW="457002" imgH="215806" progId="Equation.DSMT4">
                  <p:embed/>
                </p:oleObj>
              </mc:Choice>
              <mc:Fallback>
                <p:oleObj name="Equation" r:id="rId42" imgW="457002" imgH="215806" progId="Equation.DSMT4">
                  <p:embed/>
                  <p:pic>
                    <p:nvPicPr>
                      <p:cNvPr id="3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7778" y="3695848"/>
                        <a:ext cx="782638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H="1" flipV="1">
            <a:off x="748978" y="3506936"/>
            <a:ext cx="1292225" cy="519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708973"/>
              </p:ext>
            </p:extLst>
          </p:nvPr>
        </p:nvGraphicFramePr>
        <p:xfrm>
          <a:off x="853753" y="3691086"/>
          <a:ext cx="784225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44" imgW="457002" imgH="215806" progId="Equation.DSMT4">
                  <p:embed/>
                </p:oleObj>
              </mc:Choice>
              <mc:Fallback>
                <p:oleObj name="Equation" r:id="rId44" imgW="457002" imgH="215806" progId="Equation.DSMT4">
                  <p:embed/>
                  <p:pic>
                    <p:nvPicPr>
                      <p:cNvPr id="3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753" y="3691086"/>
                        <a:ext cx="784225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1495103" y="3511698"/>
            <a:ext cx="1079500" cy="1079500"/>
          </a:xfrm>
          <a:prstGeom prst="arc">
            <a:avLst>
              <a:gd name="adj1" fmla="val 12493672"/>
              <a:gd name="adj2" fmla="val 0"/>
            </a:avLst>
          </a:prstGeom>
          <a:ln w="19050">
            <a:solidFill>
              <a:srgbClr val="FF0000"/>
            </a:solidFill>
            <a:headEnd type="stealt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14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542981"/>
              </p:ext>
            </p:extLst>
          </p:nvPr>
        </p:nvGraphicFramePr>
        <p:xfrm>
          <a:off x="561653" y="4878536"/>
          <a:ext cx="3024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46" imgW="1143000" imgH="215900" progId="Equation.DSMT4">
                  <p:embed/>
                </p:oleObj>
              </mc:Choice>
              <mc:Fallback>
                <p:oleObj name="Equation" r:id="rId46" imgW="1143000" imgH="215900" progId="Equation.DSMT4">
                  <p:embed/>
                  <p:pic>
                    <p:nvPicPr>
                      <p:cNvPr id="514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53" y="4878536"/>
                        <a:ext cx="3024188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566220"/>
              </p:ext>
            </p:extLst>
          </p:nvPr>
        </p:nvGraphicFramePr>
        <p:xfrm>
          <a:off x="1004566" y="5389711"/>
          <a:ext cx="15113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48" imgW="571252" imgH="215806" progId="Equation.DSMT4">
                  <p:embed/>
                </p:oleObj>
              </mc:Choice>
              <mc:Fallback>
                <p:oleObj name="Equation" r:id="rId48" imgW="571252" imgH="215806" progId="Equation.DSMT4">
                  <p:embed/>
                  <p:pic>
                    <p:nvPicPr>
                      <p:cNvPr id="514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566" y="5389711"/>
                        <a:ext cx="15113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806103"/>
              </p:ext>
            </p:extLst>
          </p:nvPr>
        </p:nvGraphicFramePr>
        <p:xfrm>
          <a:off x="923603" y="5885011"/>
          <a:ext cx="11747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50" imgW="444114" imgH="215713" progId="Equation.DSMT4">
                  <p:embed/>
                </p:oleObj>
              </mc:Choice>
              <mc:Fallback>
                <p:oleObj name="Equation" r:id="rId50" imgW="444114" imgH="215713" progId="Equation.DSMT4">
                  <p:embed/>
                  <p:pic>
                    <p:nvPicPr>
                      <p:cNvPr id="514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603" y="5885011"/>
                        <a:ext cx="11747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68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8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Isosceles Triangle 24"/>
          <p:cNvSpPr/>
          <p:nvPr/>
        </p:nvSpPr>
        <p:spPr>
          <a:xfrm>
            <a:off x="1403350" y="1812925"/>
            <a:ext cx="3870325" cy="2298700"/>
          </a:xfrm>
          <a:prstGeom prst="triangle">
            <a:avLst>
              <a:gd name="adj" fmla="val 0"/>
            </a:avLst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Isosceles Triangle 25"/>
          <p:cNvSpPr/>
          <p:nvPr/>
        </p:nvSpPr>
        <p:spPr>
          <a:xfrm>
            <a:off x="1382713" y="1839913"/>
            <a:ext cx="1754187" cy="22987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88640"/>
            <a:ext cx="9036496" cy="1244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>
                <a:solidFill>
                  <a:schemeClr val="tx2">
                    <a:satMod val="130000"/>
                  </a:schemeClr>
                </a:solidFill>
              </a:rPr>
              <a:t>Ex: The angle of elevation to the top of the tower is 43°.  If you travels 100m closer, the angle is 75°.  How tall is the tower? Assume the person is about 1.5m tall.</a:t>
            </a:r>
          </a:p>
        </p:txBody>
      </p:sp>
      <p:sp>
        <p:nvSpPr>
          <p:cNvPr id="7194" name="Rectangle 2"/>
          <p:cNvSpPr>
            <a:spLocks noChangeArrowheads="1"/>
          </p:cNvSpPr>
          <p:nvPr/>
        </p:nvSpPr>
        <p:spPr bwMode="auto">
          <a:xfrm>
            <a:off x="1258888" y="2751138"/>
            <a:ext cx="203200" cy="1555750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195" name="Rectangle 2"/>
          <p:cNvSpPr>
            <a:spLocks noChangeArrowheads="1"/>
          </p:cNvSpPr>
          <p:nvPr/>
        </p:nvSpPr>
        <p:spPr bwMode="auto">
          <a:xfrm>
            <a:off x="1044575" y="2573338"/>
            <a:ext cx="642938" cy="176212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196" name="Rectangle 2"/>
          <p:cNvSpPr>
            <a:spLocks noChangeArrowheads="1"/>
          </p:cNvSpPr>
          <p:nvPr/>
        </p:nvSpPr>
        <p:spPr bwMode="auto">
          <a:xfrm>
            <a:off x="1184275" y="2478088"/>
            <a:ext cx="347663" cy="90487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197" name="Rectangle 2"/>
          <p:cNvSpPr>
            <a:spLocks noChangeArrowheads="1"/>
          </p:cNvSpPr>
          <p:nvPr/>
        </p:nvSpPr>
        <p:spPr bwMode="auto">
          <a:xfrm>
            <a:off x="1077913" y="2384425"/>
            <a:ext cx="561975" cy="90488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198" name="Rectangle 2"/>
          <p:cNvSpPr>
            <a:spLocks noChangeArrowheads="1"/>
          </p:cNvSpPr>
          <p:nvPr/>
        </p:nvSpPr>
        <p:spPr bwMode="auto">
          <a:xfrm>
            <a:off x="1169988" y="2336800"/>
            <a:ext cx="374650" cy="52388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199" name="Rectangle 2"/>
          <p:cNvSpPr>
            <a:spLocks noChangeArrowheads="1"/>
          </p:cNvSpPr>
          <p:nvPr/>
        </p:nvSpPr>
        <p:spPr bwMode="auto">
          <a:xfrm>
            <a:off x="1228725" y="2276475"/>
            <a:ext cx="257175" cy="50800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200" name="Rectangle 2"/>
          <p:cNvSpPr>
            <a:spLocks noChangeArrowheads="1"/>
          </p:cNvSpPr>
          <p:nvPr/>
        </p:nvSpPr>
        <p:spPr bwMode="auto">
          <a:xfrm flipH="1">
            <a:off x="1335088" y="1825625"/>
            <a:ext cx="46037" cy="452438"/>
          </a:xfrm>
          <a:prstGeom prst="rect">
            <a:avLst/>
          </a:prstGeom>
          <a:solidFill>
            <a:srgbClr val="0070C0">
              <a:alpha val="23137"/>
            </a:srgb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201" name="Line 3"/>
          <p:cNvSpPr>
            <a:spLocks noChangeShapeType="1"/>
          </p:cNvSpPr>
          <p:nvPr/>
        </p:nvSpPr>
        <p:spPr bwMode="auto">
          <a:xfrm>
            <a:off x="1000125" y="4308475"/>
            <a:ext cx="4627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372100" y="4098925"/>
            <a:ext cx="47625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5352257" y="4194969"/>
            <a:ext cx="8096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5337969" y="4248944"/>
            <a:ext cx="68263" cy="41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5392737" y="4241801"/>
            <a:ext cx="61913" cy="492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51463" y="4202113"/>
            <a:ext cx="76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1387475" y="1781175"/>
            <a:ext cx="3930650" cy="235585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6" name="Line 3"/>
          <p:cNvSpPr>
            <a:spLocks noChangeShapeType="1"/>
          </p:cNvSpPr>
          <p:nvPr/>
        </p:nvSpPr>
        <p:spPr bwMode="auto">
          <a:xfrm>
            <a:off x="1466850" y="4135438"/>
            <a:ext cx="38322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2297" name="Object 8"/>
          <p:cNvGraphicFramePr>
            <a:graphicFrameLocks noChangeAspect="1"/>
          </p:cNvGraphicFramePr>
          <p:nvPr/>
        </p:nvGraphicFramePr>
        <p:xfrm>
          <a:off x="4711700" y="3897313"/>
          <a:ext cx="280988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53780" imgH="215713" progId="Equation.DSMT4">
                  <p:embed/>
                </p:oleObj>
              </mc:Choice>
              <mc:Fallback>
                <p:oleObj name="Equation" r:id="rId4" imgW="253780" imgH="215713" progId="Equation.DSMT4">
                  <p:embed/>
                  <p:pic>
                    <p:nvPicPr>
                      <p:cNvPr id="1229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3897313"/>
                        <a:ext cx="280988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5"/>
          <p:cNvSpPr>
            <a:spLocks noChangeShapeType="1"/>
          </p:cNvSpPr>
          <p:nvPr/>
        </p:nvSpPr>
        <p:spPr bwMode="auto">
          <a:xfrm flipH="1" flipV="1">
            <a:off x="1371600" y="1812925"/>
            <a:ext cx="1765300" cy="2335213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2582863" y="3830638"/>
          <a:ext cx="3714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253780" imgH="215713" progId="Equation.DSMT4">
                  <p:embed/>
                </p:oleObj>
              </mc:Choice>
              <mc:Fallback>
                <p:oleObj name="Equation" r:id="rId6" imgW="253780" imgH="215713" progId="Equation.DSMT4">
                  <p:embed/>
                  <p:pic>
                    <p:nvPicPr>
                      <p:cNvPr id="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3830638"/>
                        <a:ext cx="371475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200400" y="4476750"/>
            <a:ext cx="2238375" cy="1588"/>
          </a:xfrm>
          <a:prstGeom prst="straightConnector1">
            <a:avLst/>
          </a:prstGeom>
          <a:ln w="31750" cmpd="sng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3979863" y="4391025"/>
          <a:ext cx="59372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405872" imgH="177569" progId="Equation.DSMT4">
                  <p:embed/>
                </p:oleObj>
              </mc:Choice>
              <mc:Fallback>
                <p:oleObj name="Equation" r:id="rId8" imgW="405872" imgH="177569" progId="Equation.DSMT4">
                  <p:embed/>
                  <p:pic>
                    <p:nvPicPr>
                      <p:cNvPr id="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3" y="4391025"/>
                        <a:ext cx="593725" cy="261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60950" y="1703388"/>
            <a:ext cx="391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Make a Triangle and Gather Info</a:t>
            </a: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3103563" y="3657600"/>
          <a:ext cx="6175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317087" imgH="215619" progId="Equation.DSMT4">
                  <p:embed/>
                </p:oleObj>
              </mc:Choice>
              <mc:Fallback>
                <p:oleObj name="Equation" r:id="rId10" imgW="317087" imgH="215619" progId="Equation.DSMT4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563" y="3657600"/>
                        <a:ext cx="617537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820863" y="2122488"/>
          <a:ext cx="3714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253780" imgH="215713" progId="Equation.DSMT4">
                  <p:embed/>
                </p:oleObj>
              </mc:Choice>
              <mc:Fallback>
                <p:oleObj name="Equation" r:id="rId12" imgW="253780" imgH="215713" progId="Equation.DSMT4">
                  <p:embed/>
                  <p:pic>
                    <p:nvPicPr>
                      <p:cNvPr id="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2122488"/>
                        <a:ext cx="371475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070475" y="2170113"/>
            <a:ext cx="3910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Find the Hypotenuse of the triangle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3348038" y="2522538"/>
          <a:ext cx="4826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26835" imgH="139518" progId="Equation.DSMT4">
                  <p:embed/>
                </p:oleObj>
              </mc:Choice>
              <mc:Fallback>
                <p:oleObj name="Equation" r:id="rId14" imgW="126835" imgH="139518" progId="Equation.DSMT4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522538"/>
                        <a:ext cx="482600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5991225" y="2713038"/>
          <a:ext cx="11636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634725" imgH="444307" progId="Equation.DSMT4">
                  <p:embed/>
                </p:oleObj>
              </mc:Choice>
              <mc:Fallback>
                <p:oleObj name="Equation" r:id="rId16" imgW="634725" imgH="444307" progId="Equation.DSMT4">
                  <p:embed/>
                  <p:pic>
                    <p:nvPicPr>
                      <p:cNvPr id="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2713038"/>
                        <a:ext cx="116363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6167438" y="3219450"/>
          <a:ext cx="5667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279158" imgH="177646" progId="Equation.DSMT4">
                  <p:embed/>
                </p:oleObj>
              </mc:Choice>
              <mc:Fallback>
                <p:oleObj name="Equation" r:id="rId18" imgW="279158" imgH="177646" progId="Equation.DSMT4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8" y="3219450"/>
                        <a:ext cx="56673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7189788" y="2727325"/>
          <a:ext cx="11080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571252" imgH="444307" progId="Equation.DSMT4">
                  <p:embed/>
                </p:oleObj>
              </mc:Choice>
              <mc:Fallback>
                <p:oleObj name="Equation" r:id="rId20" imgW="571252" imgH="444307" progId="Equation.DSMT4">
                  <p:embed/>
                  <p:pic>
                    <p:nvPicPr>
                      <p:cNvPr id="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9788" y="2727325"/>
                        <a:ext cx="11080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4"/>
          <p:cNvGraphicFramePr>
            <a:graphicFrameLocks noChangeAspect="1"/>
          </p:cNvGraphicFramePr>
          <p:nvPr/>
        </p:nvGraphicFramePr>
        <p:xfrm>
          <a:off x="7567613" y="3298825"/>
          <a:ext cx="255587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126835" imgH="139518" progId="Equation.DSMT4">
                  <p:embed/>
                </p:oleObj>
              </mc:Choice>
              <mc:Fallback>
                <p:oleObj name="Equation" r:id="rId22" imgW="126835" imgH="139518" progId="Equation.DSMT4">
                  <p:embed/>
                  <p:pic>
                    <p:nvPicPr>
                      <p:cNvPr id="2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3298825"/>
                        <a:ext cx="255587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6194425" y="3941763"/>
          <a:ext cx="7413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266469" imgH="139579" progId="Equation.DSMT4">
                  <p:embed/>
                </p:oleObj>
              </mc:Choice>
              <mc:Fallback>
                <p:oleObj name="Equation" r:id="rId24" imgW="266469" imgH="139579" progId="Equation.DSMT4">
                  <p:embed/>
                  <p:pic>
                    <p:nvPicPr>
                      <p:cNvPr id="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4425" y="3941763"/>
                        <a:ext cx="74136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6859588" y="3556000"/>
          <a:ext cx="1824037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6" imgW="939392" imgH="495085" progId="Equation.DSMT4">
                  <p:embed/>
                </p:oleObj>
              </mc:Choice>
              <mc:Fallback>
                <p:oleObj name="Equation" r:id="rId26" imgW="939392" imgH="495085" progId="Equation.DSMT4">
                  <p:embed/>
                  <p:pic>
                    <p:nvPicPr>
                      <p:cNvPr id="1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588" y="3556000"/>
                        <a:ext cx="1824037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6848475" y="3846513"/>
          <a:ext cx="17430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8" imgW="685502" imgH="177723" progId="Equation.DSMT4">
                  <p:embed/>
                </p:oleObj>
              </mc:Choice>
              <mc:Fallback>
                <p:oleObj name="Equation" r:id="rId28" imgW="685502" imgH="177723" progId="Equation.DSMT4">
                  <p:embed/>
                  <p:pic>
                    <p:nvPicPr>
                      <p:cNvPr id="2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475" y="3846513"/>
                        <a:ext cx="17430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/>
          <p:cNvGraphicFramePr>
            <a:graphicFrameLocks noChangeAspect="1"/>
          </p:cNvGraphicFramePr>
          <p:nvPr/>
        </p:nvGraphicFramePr>
        <p:xfrm>
          <a:off x="3249613" y="2454275"/>
          <a:ext cx="17430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0" imgW="685502" imgH="177723" progId="Equation.DSMT4">
                  <p:embed/>
                </p:oleObj>
              </mc:Choice>
              <mc:Fallback>
                <p:oleObj name="Equation" r:id="rId30" imgW="685502" imgH="177723" progId="Equation.DSMT4">
                  <p:embed/>
                  <p:pic>
                    <p:nvPicPr>
                      <p:cNvPr id="2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613" y="2454275"/>
                        <a:ext cx="17430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972050" y="4656138"/>
            <a:ext cx="3908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Use the Hypotenuse to find the opposite side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6200000" flipH="1">
            <a:off x="-284163" y="2947988"/>
            <a:ext cx="2333625" cy="0"/>
          </a:xfrm>
          <a:prstGeom prst="straightConnector1">
            <a:avLst/>
          </a:prstGeom>
          <a:ln w="31750" cmpd="sng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13"/>
          <p:cNvGraphicFramePr>
            <a:graphicFrameLocks noChangeAspect="1"/>
          </p:cNvGraphicFramePr>
          <p:nvPr/>
        </p:nvGraphicFramePr>
        <p:xfrm>
          <a:off x="306388" y="2703513"/>
          <a:ext cx="7429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2" imgW="291847" imgH="164957" progId="Equation.DSMT4">
                  <p:embed/>
                </p:oleObj>
              </mc:Choice>
              <mc:Fallback>
                <p:oleObj name="Equation" r:id="rId32" imgW="291847" imgH="164957" progId="Equation.DSMT4">
                  <p:embed/>
                  <p:pic>
                    <p:nvPicPr>
                      <p:cNvPr id="2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2703513"/>
                        <a:ext cx="742950" cy="420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1"/>
          <p:cNvGraphicFramePr>
            <a:graphicFrameLocks noChangeAspect="1"/>
          </p:cNvGraphicFramePr>
          <p:nvPr/>
        </p:nvGraphicFramePr>
        <p:xfrm>
          <a:off x="1058863" y="4981575"/>
          <a:ext cx="11176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4" imgW="609336" imgH="215806" progId="Equation.DSMT4">
                  <p:embed/>
                </p:oleObj>
              </mc:Choice>
              <mc:Fallback>
                <p:oleObj name="Equation" r:id="rId34" imgW="609336" imgH="215806" progId="Equation.DSMT4">
                  <p:embed/>
                  <p:pic>
                    <p:nvPicPr>
                      <p:cNvPr id="3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4981575"/>
                        <a:ext cx="111760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2117725" y="4816475"/>
          <a:ext cx="1303338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6" imgW="710891" imgH="431613" progId="Equation.DSMT4">
                  <p:embed/>
                </p:oleObj>
              </mc:Choice>
              <mc:Fallback>
                <p:oleObj name="Equation" r:id="rId36" imgW="710891" imgH="431613" progId="Equation.DSMT4">
                  <p:embed/>
                  <p:pic>
                    <p:nvPicPr>
                      <p:cNvPr id="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725" y="4816475"/>
                        <a:ext cx="1303338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" name="Object 11"/>
          <p:cNvGraphicFramePr>
            <a:graphicFrameLocks noChangeAspect="1"/>
          </p:cNvGraphicFramePr>
          <p:nvPr/>
        </p:nvGraphicFramePr>
        <p:xfrm>
          <a:off x="1927225" y="5827713"/>
          <a:ext cx="10477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8" imgW="431613" imgH="165028" progId="Equation.DSMT4">
                  <p:embed/>
                </p:oleObj>
              </mc:Choice>
              <mc:Fallback>
                <p:oleObj name="Equation" r:id="rId38" imgW="431613" imgH="165028" progId="Equation.DSMT4">
                  <p:embed/>
                  <p:pic>
                    <p:nvPicPr>
                      <p:cNvPr id="716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5827713"/>
                        <a:ext cx="10477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" name="Object 11"/>
          <p:cNvGraphicFramePr>
            <a:graphicFrameLocks noChangeAspect="1"/>
          </p:cNvGraphicFramePr>
          <p:nvPr/>
        </p:nvGraphicFramePr>
        <p:xfrm>
          <a:off x="557213" y="5699125"/>
          <a:ext cx="14462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40" imgW="596641" imgH="177723" progId="Equation.DSMT4">
                  <p:embed/>
                </p:oleObj>
              </mc:Choice>
              <mc:Fallback>
                <p:oleObj name="Equation" r:id="rId40" imgW="596641" imgH="177723" progId="Equation.DSMT4">
                  <p:embed/>
                  <p:pic>
                    <p:nvPicPr>
                      <p:cNvPr id="716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5699125"/>
                        <a:ext cx="1446212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798888" y="5438775"/>
            <a:ext cx="14382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b="1"/>
              <a:t>Height of</a:t>
            </a:r>
            <a:br>
              <a:rPr lang="en-CA" sz="2100" b="1"/>
            </a:br>
            <a:r>
              <a:rPr lang="en-CA" sz="2100" b="1"/>
              <a:t>the Tower</a:t>
            </a:r>
          </a:p>
        </p:txBody>
      </p:sp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5221288" y="5567363"/>
          <a:ext cx="28622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42" imgW="1180588" imgH="177723" progId="Equation.DSMT4">
                  <p:embed/>
                </p:oleObj>
              </mc:Choice>
              <mc:Fallback>
                <p:oleObj name="Equation" r:id="rId42" imgW="1180588" imgH="177723" progId="Equation.DSMT4">
                  <p:embed/>
                  <p:pic>
                    <p:nvPicPr>
                      <p:cNvPr id="717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5567363"/>
                        <a:ext cx="2862262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1"/>
          <p:cNvGraphicFramePr>
            <a:graphicFrameLocks noChangeAspect="1"/>
          </p:cNvGraphicFramePr>
          <p:nvPr/>
        </p:nvGraphicFramePr>
        <p:xfrm>
          <a:off x="5202238" y="6129338"/>
          <a:ext cx="17541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4" imgW="723272" imgH="177646" progId="Equation.DSMT4">
                  <p:embed/>
                </p:oleObj>
              </mc:Choice>
              <mc:Fallback>
                <p:oleObj name="Equation" r:id="rId44" imgW="723272" imgH="177646" progId="Equation.DSMT4">
                  <p:embed/>
                  <p:pic>
                    <p:nvPicPr>
                      <p:cNvPr id="717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6129338"/>
                        <a:ext cx="17541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48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6" grpId="1" animBg="1"/>
      <p:bldP spid="12" grpId="0" animBg="1"/>
      <p:bldP spid="17" grpId="0" animBg="1"/>
      <p:bldP spid="7186" grpId="0" animBg="1"/>
      <p:bldP spid="19" grpId="0" animBg="1"/>
      <p:bldP spid="19" grpId="1" animBg="1"/>
      <p:bldP spid="24" grpId="0"/>
      <p:bldP spid="29" grpId="0"/>
      <p:bldP spid="39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RESOURCE_PATHS_HASH_2" val="4aa1bc1bac8696f29a35af3623eb77105c93de6"/>
  <p:tag name="ISPRING_RESOURCE_PATHS_HASH_PRESENTER" val="fb99d629555b6a15081f2117fafaac5067c22"/>
  <p:tag name="ISPRING_LMS_API_VERSION" val="SCORM 1.2"/>
  <p:tag name="ISPRING_ULTRA_SCORM_COURSE_ID" val="2E71CF22-FBAC-4256-A2AE-CEA95B32E3E8"/>
  <p:tag name="ISPRING_CMI5_LAUNCH_METHOD" val="any window"/>
  <p:tag name="ISPRING_SCORM_RATE_SLIDES" val="1"/>
  <p:tag name="ISPRINGCLOUDFOLDERID" val="1"/>
  <p:tag name="ISPRINGONLINEFOLDERID" val="1"/>
  <p:tag name="ISPRING_OUTPUT_FOLDER" val="[[&quot;\uFFFDʾ\&quot;{58857F64-F778-46F3-A3E4-9740F72F057B}&quot;,&quot;C:\\Users\\Danny\\OneDrive - SD41\\Website\\m9h&quot;]]"/>
  <p:tag name="ISPRING_SCORM_PASSING_SCORE" val="100.000000"/>
  <p:tag name="ISPRING_CURRENT_PLAYER_ID" val="universal-no-video"/>
  <p:tag name="ISPRING_PRESENTATION_TITLE" val="Section 6.4 Sine Law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442</Words>
  <Application>Microsoft Office PowerPoint</Application>
  <PresentationFormat>On-screen Show (4:3)</PresentationFormat>
  <Paragraphs>59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Schoolbook</vt:lpstr>
      <vt:lpstr>Gill Sans MT</vt:lpstr>
      <vt:lpstr>Wingdings</vt:lpstr>
      <vt:lpstr>Wingdings 2</vt:lpstr>
      <vt:lpstr>Oriel</vt:lpstr>
      <vt:lpstr>Equation</vt:lpstr>
      <vt:lpstr>Section 6.4 Sine Law </vt:lpstr>
      <vt:lpstr>I) Sine of Supplementary Angles</vt:lpstr>
      <vt:lpstr>II) Sine Law</vt:lpstr>
      <vt:lpstr>Ex: Find the value of “x” </vt:lpstr>
      <vt:lpstr>Practice: Find the value of “x” </vt:lpstr>
      <vt:lpstr>III) Finding Missing Angles </vt:lpstr>
      <vt:lpstr>Practice: Find θ  to the nearest degree</vt:lpstr>
      <vt:lpstr>Practice: Find θ  to the nearest degree</vt:lpstr>
      <vt:lpstr>Ex: The angle of elevation to the top of the tower is 43°.  If you travels 100m closer, the angle is 75°.  How tall is the tower? Assume the person is about 1.5m tall.</vt:lpstr>
      <vt:lpstr>Practice: A ship leaves Batumi on a bearing 300 and sails 860km.  They then change direction on a bearing of 222 and sail for 580km and reached Istanbul.  How far is Batumi from Istanbul?</vt:lpstr>
      <vt:lpstr>Angle Bisectors in Triangles</vt:lpstr>
      <vt:lpstr>Find the length of “X”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6.4 Sine Law</dc:title>
  <dc:creator>Danny Young</dc:creator>
  <cp:lastModifiedBy>Danny Young</cp:lastModifiedBy>
  <cp:revision>15</cp:revision>
  <dcterms:created xsi:type="dcterms:W3CDTF">2011-06-27T16:11:13Z</dcterms:created>
  <dcterms:modified xsi:type="dcterms:W3CDTF">2020-04-06T18:30:55Z</dcterms:modified>
</cp:coreProperties>
</file>